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9" r:id="rId3"/>
    <p:sldId id="275" r:id="rId4"/>
    <p:sldId id="276" r:id="rId5"/>
    <p:sldId id="277" r:id="rId6"/>
    <p:sldId id="280" r:id="rId7"/>
    <p:sldId id="281" r:id="rId8"/>
    <p:sldId id="282" r:id="rId9"/>
    <p:sldId id="283" r:id="rId10"/>
    <p:sldId id="284" r:id="rId11"/>
    <p:sldId id="287" r:id="rId12"/>
    <p:sldId id="288" r:id="rId13"/>
    <p:sldId id="289" r:id="rId14"/>
    <p:sldId id="285" r:id="rId15"/>
    <p:sldId id="278" r:id="rId16"/>
    <p:sldId id="279" r:id="rId17"/>
    <p:sldId id="28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00000-0000-0000-0000-000000000000}" v="2415" dt="2021-04-23T21:57:00.135"/>
    <p1510:client id="{3950977A-C6A8-91DF-C0A4-60052F8B1D03}" v="6367" dt="2021-04-23T05:31:42.835"/>
    <p1510:client id="{5E8D48A0-37C5-E556-FAA6-EC36768B0874}" v="3502" dt="2021-04-23T22:54:57.758"/>
    <p1510:client id="{6B03A8E5-F7CE-4B9F-A763-FA42A3834A5F}" v="1002" dt="2021-04-12T22:07:01.861"/>
    <p1510:client id="{819BC09F-E06D-0000-C873-658279593A26}" v="1063" dt="2021-04-22T03:55:58.560"/>
    <p1510:client id="{8316C19F-4049-0000-C873-655C741A0365}" v="10" dt="2021-04-23T15:05:43.724"/>
    <p1510:client id="{92F7D8D0-04CD-FDA5-E0A3-F0E1F4C7EAE5}" v="1225" dt="2021-04-23T23:10:52.785"/>
    <p1510:client id="{B72ED7C0-A13E-9006-103A-7001755747F1}" v="688" dt="2021-04-23T18:28:45.981"/>
    <p1510:client id="{CCE6D692-879D-5B2C-5BE0-E93290C90879}" v="472" dt="2021-04-23T23:01:17.998"/>
    <p1510:client id="{D0F0C09F-50C2-0000-C873-635B3C4C5746}" v="28" dt="2021-04-23T04:02:08.206"/>
    <p1510:client id="{D2EB9786-1F09-F538-3974-D29309D3EAAC}" v="70" dt="2021-04-22T02:42:33.84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_rels/data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_rels/drawing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8F35A6-5682-4F24-B489-94450122D9DB}" type="doc">
      <dgm:prSet loTypeId="urn:microsoft.com/office/officeart/2018/2/layout/IconLabelList" loCatId="icon" qsTypeId="urn:microsoft.com/office/officeart/2005/8/quickstyle/simple1" qsCatId="simple" csTypeId="urn:microsoft.com/office/officeart/2005/8/colors/accent0_3" csCatId="mainScheme" phldr="1"/>
      <dgm:spPr/>
      <dgm:t>
        <a:bodyPr/>
        <a:lstStyle/>
        <a:p>
          <a:endParaRPr lang="en-US"/>
        </a:p>
      </dgm:t>
    </dgm:pt>
    <dgm:pt modelId="{E092F240-CA0F-4266-9A4D-42D7690C3D3F}">
      <dgm:prSet/>
      <dgm:spPr/>
      <dgm:t>
        <a:bodyPr/>
        <a:lstStyle/>
        <a:p>
          <a:pPr>
            <a:lnSpc>
              <a:spcPct val="100000"/>
            </a:lnSpc>
          </a:pPr>
          <a:r>
            <a:rPr lang="en-US" b="0">
              <a:latin typeface="Garamond"/>
            </a:rPr>
            <a:t>Bridge the gap between food waste and hunger</a:t>
          </a:r>
        </a:p>
      </dgm:t>
    </dgm:pt>
    <dgm:pt modelId="{EA9F2B2C-8DFE-4541-A03B-CFA7A9A5F4E9}" type="parTrans" cxnId="{5C5E607C-D767-4E84-BB3C-1657ADC19B93}">
      <dgm:prSet/>
      <dgm:spPr/>
      <dgm:t>
        <a:bodyPr/>
        <a:lstStyle/>
        <a:p>
          <a:endParaRPr lang="en-US"/>
        </a:p>
      </dgm:t>
    </dgm:pt>
    <dgm:pt modelId="{9C778E8E-D2B5-4416-8A75-1FA6B6A7DABE}" type="sibTrans" cxnId="{5C5E607C-D767-4E84-BB3C-1657ADC19B93}">
      <dgm:prSet/>
      <dgm:spPr/>
      <dgm:t>
        <a:bodyPr/>
        <a:lstStyle/>
        <a:p>
          <a:endParaRPr lang="en-US"/>
        </a:p>
      </dgm:t>
    </dgm:pt>
    <dgm:pt modelId="{9654AF3C-F3CA-49F8-858C-F8BA23A9D751}">
      <dgm:prSet phldr="0"/>
      <dgm:spPr/>
      <dgm:t>
        <a:bodyPr/>
        <a:lstStyle/>
        <a:p>
          <a:pPr rtl="0">
            <a:lnSpc>
              <a:spcPct val="100000"/>
            </a:lnSpc>
          </a:pPr>
          <a:r>
            <a:rPr lang="en-US" b="0">
              <a:latin typeface="Garamond"/>
            </a:rPr>
            <a:t>Help the environment by eliminating food waste</a:t>
          </a:r>
        </a:p>
      </dgm:t>
    </dgm:pt>
    <dgm:pt modelId="{6E45ED64-0C2C-4F74-BD34-38BD03897C74}" type="parTrans" cxnId="{BA9E06DB-E4FD-4015-9297-99C495878855}">
      <dgm:prSet/>
      <dgm:spPr/>
      <dgm:t>
        <a:bodyPr/>
        <a:lstStyle/>
        <a:p>
          <a:endParaRPr lang="en-US"/>
        </a:p>
      </dgm:t>
    </dgm:pt>
    <dgm:pt modelId="{E4F7D1EB-B3EC-40F1-9EB8-36AFEAB833FB}" type="sibTrans" cxnId="{BA9E06DB-E4FD-4015-9297-99C495878855}">
      <dgm:prSet/>
      <dgm:spPr/>
      <dgm:t>
        <a:bodyPr/>
        <a:lstStyle/>
        <a:p>
          <a:endParaRPr lang="en-US"/>
        </a:p>
      </dgm:t>
    </dgm:pt>
    <dgm:pt modelId="{66C6C25E-196F-4348-B524-6AF10B201876}">
      <dgm:prSet/>
      <dgm:spPr/>
      <dgm:t>
        <a:bodyPr/>
        <a:lstStyle/>
        <a:p>
          <a:pPr>
            <a:lnSpc>
              <a:spcPct val="100000"/>
            </a:lnSpc>
          </a:pPr>
          <a:r>
            <a:rPr lang="en-US" b="0">
              <a:latin typeface="Garamond"/>
            </a:rPr>
            <a:t>Be a direct source of help for those in need</a:t>
          </a:r>
        </a:p>
      </dgm:t>
    </dgm:pt>
    <dgm:pt modelId="{6AA068F5-5FB0-428A-AD45-C3D8914F4D48}" type="parTrans" cxnId="{CBB57E06-FDBF-4ED0-88B3-B7ED8EEB8820}">
      <dgm:prSet/>
      <dgm:spPr/>
      <dgm:t>
        <a:bodyPr/>
        <a:lstStyle/>
        <a:p>
          <a:endParaRPr lang="en-US"/>
        </a:p>
      </dgm:t>
    </dgm:pt>
    <dgm:pt modelId="{64D9F62E-DFCB-476C-9410-76FB8F116953}" type="sibTrans" cxnId="{CBB57E06-FDBF-4ED0-88B3-B7ED8EEB8820}">
      <dgm:prSet/>
      <dgm:spPr/>
      <dgm:t>
        <a:bodyPr/>
        <a:lstStyle/>
        <a:p>
          <a:endParaRPr lang="en-US"/>
        </a:p>
      </dgm:t>
    </dgm:pt>
    <dgm:pt modelId="{0C3DD2AE-21E4-4C07-BFD5-3E89D54E982C}" type="pres">
      <dgm:prSet presAssocID="{888F35A6-5682-4F24-B489-94450122D9DB}" presName="root" presStyleCnt="0">
        <dgm:presLayoutVars>
          <dgm:dir/>
          <dgm:resizeHandles val="exact"/>
        </dgm:presLayoutVars>
      </dgm:prSet>
      <dgm:spPr/>
    </dgm:pt>
    <dgm:pt modelId="{82C9B7FD-B3AA-44C3-AA21-EF4E905D9F4B}" type="pres">
      <dgm:prSet presAssocID="{E092F240-CA0F-4266-9A4D-42D7690C3D3F}" presName="compNode" presStyleCnt="0"/>
      <dgm:spPr/>
    </dgm:pt>
    <dgm:pt modelId="{E083B52C-D009-4176-AC2A-FE310F627416}" type="pres">
      <dgm:prSet presAssocID="{E092F240-CA0F-4266-9A4D-42D7690C3D3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Bridge scene"/>
        </a:ext>
      </dgm:extLst>
    </dgm:pt>
    <dgm:pt modelId="{216C3B6A-5566-4020-B9F9-B8D629745148}" type="pres">
      <dgm:prSet presAssocID="{E092F240-CA0F-4266-9A4D-42D7690C3D3F}" presName="spaceRect" presStyleCnt="0"/>
      <dgm:spPr/>
    </dgm:pt>
    <dgm:pt modelId="{D7EC09D2-6182-460D-9A87-971043FD4DD3}" type="pres">
      <dgm:prSet presAssocID="{E092F240-CA0F-4266-9A4D-42D7690C3D3F}" presName="textRect" presStyleLbl="revTx" presStyleIdx="0" presStyleCnt="3">
        <dgm:presLayoutVars>
          <dgm:chMax val="1"/>
          <dgm:chPref val="1"/>
        </dgm:presLayoutVars>
      </dgm:prSet>
      <dgm:spPr/>
    </dgm:pt>
    <dgm:pt modelId="{1843236A-D629-40B9-AE71-0F1A3A4734E6}" type="pres">
      <dgm:prSet presAssocID="{9C778E8E-D2B5-4416-8A75-1FA6B6A7DABE}" presName="sibTrans" presStyleCnt="0"/>
      <dgm:spPr/>
    </dgm:pt>
    <dgm:pt modelId="{5B94972A-82D6-4D14-B1C7-E4C012DFA789}" type="pres">
      <dgm:prSet presAssocID="{66C6C25E-196F-4348-B524-6AF10B201876}" presName="compNode" presStyleCnt="0"/>
      <dgm:spPr/>
    </dgm:pt>
    <dgm:pt modelId="{65F29C90-5662-4587-B76E-4A09161C2E0A}" type="pres">
      <dgm:prSet presAssocID="{66C6C25E-196F-4348-B524-6AF10B20187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ore"/>
        </a:ext>
      </dgm:extLst>
    </dgm:pt>
    <dgm:pt modelId="{ECB20771-F56B-474E-AD34-F5E674CFFF1E}" type="pres">
      <dgm:prSet presAssocID="{66C6C25E-196F-4348-B524-6AF10B201876}" presName="spaceRect" presStyleCnt="0"/>
      <dgm:spPr/>
    </dgm:pt>
    <dgm:pt modelId="{7FC96945-7425-4D62-A6EF-050A91819E37}" type="pres">
      <dgm:prSet presAssocID="{66C6C25E-196F-4348-B524-6AF10B201876}" presName="textRect" presStyleLbl="revTx" presStyleIdx="1" presStyleCnt="3">
        <dgm:presLayoutVars>
          <dgm:chMax val="1"/>
          <dgm:chPref val="1"/>
        </dgm:presLayoutVars>
      </dgm:prSet>
      <dgm:spPr/>
    </dgm:pt>
    <dgm:pt modelId="{92E432E1-FDFE-4534-8A84-C02BBFAFAD93}" type="pres">
      <dgm:prSet presAssocID="{64D9F62E-DFCB-476C-9410-76FB8F116953}" presName="sibTrans" presStyleCnt="0"/>
      <dgm:spPr/>
    </dgm:pt>
    <dgm:pt modelId="{7B2ED423-CBE8-464E-BC09-A41570411B24}" type="pres">
      <dgm:prSet presAssocID="{9654AF3C-F3CA-49F8-858C-F8BA23A9D751}" presName="compNode" presStyleCnt="0"/>
      <dgm:spPr/>
    </dgm:pt>
    <dgm:pt modelId="{6B3256E5-59E3-45F7-A499-E5E28BF31EDF}" type="pres">
      <dgm:prSet presAssocID="{9654AF3C-F3CA-49F8-858C-F8BA23A9D75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ustainability"/>
        </a:ext>
      </dgm:extLst>
    </dgm:pt>
    <dgm:pt modelId="{6F97F4CA-3F58-49A4-A874-5ED49FEECFC8}" type="pres">
      <dgm:prSet presAssocID="{9654AF3C-F3CA-49F8-858C-F8BA23A9D751}" presName="spaceRect" presStyleCnt="0"/>
      <dgm:spPr/>
    </dgm:pt>
    <dgm:pt modelId="{48F96236-C98C-4608-BA33-451F2C9948D9}" type="pres">
      <dgm:prSet presAssocID="{9654AF3C-F3CA-49F8-858C-F8BA23A9D751}" presName="textRect" presStyleLbl="revTx" presStyleIdx="2" presStyleCnt="3">
        <dgm:presLayoutVars>
          <dgm:chMax val="1"/>
          <dgm:chPref val="1"/>
        </dgm:presLayoutVars>
      </dgm:prSet>
      <dgm:spPr/>
    </dgm:pt>
  </dgm:ptLst>
  <dgm:cxnLst>
    <dgm:cxn modelId="{CBB57E06-FDBF-4ED0-88B3-B7ED8EEB8820}" srcId="{888F35A6-5682-4F24-B489-94450122D9DB}" destId="{66C6C25E-196F-4348-B524-6AF10B201876}" srcOrd="1" destOrd="0" parTransId="{6AA068F5-5FB0-428A-AD45-C3D8914F4D48}" sibTransId="{64D9F62E-DFCB-476C-9410-76FB8F116953}"/>
    <dgm:cxn modelId="{1C2A1519-E9FE-42F3-8AC1-65A749D55E6A}" type="presOf" srcId="{66C6C25E-196F-4348-B524-6AF10B201876}" destId="{7FC96945-7425-4D62-A6EF-050A91819E37}" srcOrd="0" destOrd="0" presId="urn:microsoft.com/office/officeart/2018/2/layout/IconLabelList"/>
    <dgm:cxn modelId="{3EC6D122-6BCB-46F4-B6D1-8CBCC0F7F872}" type="presOf" srcId="{888F35A6-5682-4F24-B489-94450122D9DB}" destId="{0C3DD2AE-21E4-4C07-BFD5-3E89D54E982C}" srcOrd="0" destOrd="0" presId="urn:microsoft.com/office/officeart/2018/2/layout/IconLabelList"/>
    <dgm:cxn modelId="{5C5E607C-D767-4E84-BB3C-1657ADC19B93}" srcId="{888F35A6-5682-4F24-B489-94450122D9DB}" destId="{E092F240-CA0F-4266-9A4D-42D7690C3D3F}" srcOrd="0" destOrd="0" parTransId="{EA9F2B2C-8DFE-4541-A03B-CFA7A9A5F4E9}" sibTransId="{9C778E8E-D2B5-4416-8A75-1FA6B6A7DABE}"/>
    <dgm:cxn modelId="{A2E1C59A-5F0C-472E-9658-532DC8CB474D}" type="presOf" srcId="{E092F240-CA0F-4266-9A4D-42D7690C3D3F}" destId="{D7EC09D2-6182-460D-9A87-971043FD4DD3}" srcOrd="0" destOrd="0" presId="urn:microsoft.com/office/officeart/2018/2/layout/IconLabelList"/>
    <dgm:cxn modelId="{30E066AC-77A5-459F-9FDF-6DFFE607A4EB}" type="presOf" srcId="{9654AF3C-F3CA-49F8-858C-F8BA23A9D751}" destId="{48F96236-C98C-4608-BA33-451F2C9948D9}" srcOrd="0" destOrd="0" presId="urn:microsoft.com/office/officeart/2018/2/layout/IconLabelList"/>
    <dgm:cxn modelId="{BA9E06DB-E4FD-4015-9297-99C495878855}" srcId="{888F35A6-5682-4F24-B489-94450122D9DB}" destId="{9654AF3C-F3CA-49F8-858C-F8BA23A9D751}" srcOrd="2" destOrd="0" parTransId="{6E45ED64-0C2C-4F74-BD34-38BD03897C74}" sibTransId="{E4F7D1EB-B3EC-40F1-9EB8-36AFEAB833FB}"/>
    <dgm:cxn modelId="{3E455978-6AF3-4D40-AEA7-65855FC51780}" type="presParOf" srcId="{0C3DD2AE-21E4-4C07-BFD5-3E89D54E982C}" destId="{82C9B7FD-B3AA-44C3-AA21-EF4E905D9F4B}" srcOrd="0" destOrd="0" presId="urn:microsoft.com/office/officeart/2018/2/layout/IconLabelList"/>
    <dgm:cxn modelId="{CF2B1239-D851-4D5F-852E-D3E5A9E25A1B}" type="presParOf" srcId="{82C9B7FD-B3AA-44C3-AA21-EF4E905D9F4B}" destId="{E083B52C-D009-4176-AC2A-FE310F627416}" srcOrd="0" destOrd="0" presId="urn:microsoft.com/office/officeart/2018/2/layout/IconLabelList"/>
    <dgm:cxn modelId="{FCD8E07E-033D-44E1-9840-6E1324398F31}" type="presParOf" srcId="{82C9B7FD-B3AA-44C3-AA21-EF4E905D9F4B}" destId="{216C3B6A-5566-4020-B9F9-B8D629745148}" srcOrd="1" destOrd="0" presId="urn:microsoft.com/office/officeart/2018/2/layout/IconLabelList"/>
    <dgm:cxn modelId="{5FBD6476-BAD5-4E3A-B4A2-0A01F0DBF028}" type="presParOf" srcId="{82C9B7FD-B3AA-44C3-AA21-EF4E905D9F4B}" destId="{D7EC09D2-6182-460D-9A87-971043FD4DD3}" srcOrd="2" destOrd="0" presId="urn:microsoft.com/office/officeart/2018/2/layout/IconLabelList"/>
    <dgm:cxn modelId="{9FBB7FAB-2D38-4186-B06C-0C7EA77B83B8}" type="presParOf" srcId="{0C3DD2AE-21E4-4C07-BFD5-3E89D54E982C}" destId="{1843236A-D629-40B9-AE71-0F1A3A4734E6}" srcOrd="1" destOrd="0" presId="urn:microsoft.com/office/officeart/2018/2/layout/IconLabelList"/>
    <dgm:cxn modelId="{78A34CE8-E8D8-413C-B513-324F8E3A3D34}" type="presParOf" srcId="{0C3DD2AE-21E4-4C07-BFD5-3E89D54E982C}" destId="{5B94972A-82D6-4D14-B1C7-E4C012DFA789}" srcOrd="2" destOrd="0" presId="urn:microsoft.com/office/officeart/2018/2/layout/IconLabelList"/>
    <dgm:cxn modelId="{608A2639-534A-47C6-9F1D-DD35490DC3CB}" type="presParOf" srcId="{5B94972A-82D6-4D14-B1C7-E4C012DFA789}" destId="{65F29C90-5662-4587-B76E-4A09161C2E0A}" srcOrd="0" destOrd="0" presId="urn:microsoft.com/office/officeart/2018/2/layout/IconLabelList"/>
    <dgm:cxn modelId="{A8582757-EED4-419C-A15B-F91E0D99E911}" type="presParOf" srcId="{5B94972A-82D6-4D14-B1C7-E4C012DFA789}" destId="{ECB20771-F56B-474E-AD34-F5E674CFFF1E}" srcOrd="1" destOrd="0" presId="urn:microsoft.com/office/officeart/2018/2/layout/IconLabelList"/>
    <dgm:cxn modelId="{CFC4C0ED-94B4-4A47-B4AF-E52599667769}" type="presParOf" srcId="{5B94972A-82D6-4D14-B1C7-E4C012DFA789}" destId="{7FC96945-7425-4D62-A6EF-050A91819E37}" srcOrd="2" destOrd="0" presId="urn:microsoft.com/office/officeart/2018/2/layout/IconLabelList"/>
    <dgm:cxn modelId="{89AE4E14-9354-46B5-A9B5-D897D66C6C2D}" type="presParOf" srcId="{0C3DD2AE-21E4-4C07-BFD5-3E89D54E982C}" destId="{92E432E1-FDFE-4534-8A84-C02BBFAFAD93}" srcOrd="3" destOrd="0" presId="urn:microsoft.com/office/officeart/2018/2/layout/IconLabelList"/>
    <dgm:cxn modelId="{E7A317AE-C44A-48EA-9F19-FDAB0D9300D9}" type="presParOf" srcId="{0C3DD2AE-21E4-4C07-BFD5-3E89D54E982C}" destId="{7B2ED423-CBE8-464E-BC09-A41570411B24}" srcOrd="4" destOrd="0" presId="urn:microsoft.com/office/officeart/2018/2/layout/IconLabelList"/>
    <dgm:cxn modelId="{E0441031-48CE-4C35-A972-9094DC49BE5E}" type="presParOf" srcId="{7B2ED423-CBE8-464E-BC09-A41570411B24}" destId="{6B3256E5-59E3-45F7-A499-E5E28BF31EDF}" srcOrd="0" destOrd="0" presId="urn:microsoft.com/office/officeart/2018/2/layout/IconLabelList"/>
    <dgm:cxn modelId="{05E2AA32-0EEA-443C-B662-597691BF4BDC}" type="presParOf" srcId="{7B2ED423-CBE8-464E-BC09-A41570411B24}" destId="{6F97F4CA-3F58-49A4-A874-5ED49FEECFC8}" srcOrd="1" destOrd="0" presId="urn:microsoft.com/office/officeart/2018/2/layout/IconLabelList"/>
    <dgm:cxn modelId="{B9B000D3-9588-40DA-BF21-2299E6E2B6A7}" type="presParOf" srcId="{7B2ED423-CBE8-464E-BC09-A41570411B24}" destId="{48F96236-C98C-4608-BA33-451F2C9948D9}"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5FE33A-F612-4525-9CF8-68F7AD9B4A68}"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37B6090C-5BB7-4DC9-BFAC-22490BBC9193}">
      <dgm:prSet phldr="0"/>
      <dgm:spPr/>
      <dgm:t>
        <a:bodyPr/>
        <a:lstStyle/>
        <a:p>
          <a:pPr>
            <a:lnSpc>
              <a:spcPct val="100000"/>
            </a:lnSpc>
          </a:pPr>
          <a:r>
            <a:rPr lang="en-US">
              <a:latin typeface="Garamond"/>
            </a:rPr>
            <a:t>Underpriviliged communities who can use this application to find food.</a:t>
          </a:r>
        </a:p>
      </dgm:t>
    </dgm:pt>
    <dgm:pt modelId="{2D178503-F783-4C34-B4EA-AAFF54633C8C}" type="parTrans" cxnId="{3AB94C79-C357-400B-AA53-4DD4804FA2A4}">
      <dgm:prSet/>
      <dgm:spPr/>
      <dgm:t>
        <a:bodyPr/>
        <a:lstStyle/>
        <a:p>
          <a:endParaRPr lang="en-US"/>
        </a:p>
      </dgm:t>
    </dgm:pt>
    <dgm:pt modelId="{7A87CFE8-7B75-45C4-B353-2C7A0C787B69}" type="sibTrans" cxnId="{3AB94C79-C357-400B-AA53-4DD4804FA2A4}">
      <dgm:prSet/>
      <dgm:spPr/>
      <dgm:t>
        <a:bodyPr/>
        <a:lstStyle/>
        <a:p>
          <a:endParaRPr lang="en-US"/>
        </a:p>
      </dgm:t>
    </dgm:pt>
    <dgm:pt modelId="{C306650C-B214-40BF-A912-8BE1D0EECD34}">
      <dgm:prSet phldr="0"/>
      <dgm:spPr/>
      <dgm:t>
        <a:bodyPr/>
        <a:lstStyle/>
        <a:p>
          <a:pPr>
            <a:lnSpc>
              <a:spcPct val="100000"/>
            </a:lnSpc>
          </a:pPr>
          <a:r>
            <a:rPr lang="en-US">
              <a:latin typeface="Garamond"/>
            </a:rPr>
            <a:t>Grocery Stores and any other location where food may go to waste.</a:t>
          </a:r>
        </a:p>
      </dgm:t>
    </dgm:pt>
    <dgm:pt modelId="{735C750D-870C-4A5F-AAD7-C269328A0156}" type="parTrans" cxnId="{50602711-F179-494F-9310-32B50DC782FD}">
      <dgm:prSet/>
      <dgm:spPr/>
      <dgm:t>
        <a:bodyPr/>
        <a:lstStyle/>
        <a:p>
          <a:endParaRPr lang="en-US"/>
        </a:p>
      </dgm:t>
    </dgm:pt>
    <dgm:pt modelId="{13BBB7DA-1992-4DC1-98EC-8FBE21683B29}" type="sibTrans" cxnId="{50602711-F179-494F-9310-32B50DC782FD}">
      <dgm:prSet/>
      <dgm:spPr/>
      <dgm:t>
        <a:bodyPr/>
        <a:lstStyle/>
        <a:p>
          <a:endParaRPr lang="en-US"/>
        </a:p>
      </dgm:t>
    </dgm:pt>
    <dgm:pt modelId="{8B308C85-101F-4ECB-B829-1F902CBF2C36}">
      <dgm:prSet phldr="0"/>
      <dgm:spPr/>
      <dgm:t>
        <a:bodyPr/>
        <a:lstStyle/>
        <a:p>
          <a:pPr rtl="0">
            <a:lnSpc>
              <a:spcPct val="100000"/>
            </a:lnSpc>
          </a:pPr>
          <a:r>
            <a:rPr lang="en-US">
              <a:latin typeface="Garamond"/>
            </a:rPr>
            <a:t>Those who are homeless.</a:t>
          </a:r>
        </a:p>
      </dgm:t>
    </dgm:pt>
    <dgm:pt modelId="{D67C9CFA-F39F-483D-96E7-493D5380BA82}" type="parTrans" cxnId="{3DFB5158-5207-492E-B0B0-1405001DCFF3}">
      <dgm:prSet/>
      <dgm:spPr/>
    </dgm:pt>
    <dgm:pt modelId="{CD6DBE1F-A0F9-4860-832B-3FAC29D13C12}" type="sibTrans" cxnId="{3DFB5158-5207-492E-B0B0-1405001DCFF3}">
      <dgm:prSet/>
      <dgm:spPr/>
    </dgm:pt>
    <dgm:pt modelId="{AEAC3D55-1CBC-4B11-A354-F01C6078B92A}" type="pres">
      <dgm:prSet presAssocID="{025FE33A-F612-4525-9CF8-68F7AD9B4A68}" presName="root" presStyleCnt="0">
        <dgm:presLayoutVars>
          <dgm:dir/>
          <dgm:resizeHandles val="exact"/>
        </dgm:presLayoutVars>
      </dgm:prSet>
      <dgm:spPr/>
    </dgm:pt>
    <dgm:pt modelId="{B73FE4C2-9279-4463-8A8F-D0426DACAABB}" type="pres">
      <dgm:prSet presAssocID="{37B6090C-5BB7-4DC9-BFAC-22490BBC9193}" presName="compNode" presStyleCnt="0"/>
      <dgm:spPr/>
    </dgm:pt>
    <dgm:pt modelId="{ABA713A7-72BE-4BFF-9B2D-546D80AD5B4B}" type="pres">
      <dgm:prSet presAssocID="{37B6090C-5BB7-4DC9-BFAC-22490BBC9193}" presName="bgRect" presStyleLbl="bgShp" presStyleIdx="0" presStyleCnt="3"/>
      <dgm:spPr/>
    </dgm:pt>
    <dgm:pt modelId="{41535D17-51D2-4C0D-91F3-920EC102AD28}" type="pres">
      <dgm:prSet presAssocID="{37B6090C-5BB7-4DC9-BFAC-22490BBC919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roup"/>
        </a:ext>
      </dgm:extLst>
    </dgm:pt>
    <dgm:pt modelId="{5C0879CB-F4FC-422E-B7E3-232966296444}" type="pres">
      <dgm:prSet presAssocID="{37B6090C-5BB7-4DC9-BFAC-22490BBC9193}" presName="spaceRect" presStyleCnt="0"/>
      <dgm:spPr/>
    </dgm:pt>
    <dgm:pt modelId="{32DEC0C3-4474-4C32-A33B-C89962AECEF1}" type="pres">
      <dgm:prSet presAssocID="{37B6090C-5BB7-4DC9-BFAC-22490BBC9193}" presName="parTx" presStyleLbl="revTx" presStyleIdx="0" presStyleCnt="3">
        <dgm:presLayoutVars>
          <dgm:chMax val="0"/>
          <dgm:chPref val="0"/>
        </dgm:presLayoutVars>
      </dgm:prSet>
      <dgm:spPr/>
    </dgm:pt>
    <dgm:pt modelId="{9CACE9AB-E020-492D-84AF-F246A86CBA0F}" type="pres">
      <dgm:prSet presAssocID="{7A87CFE8-7B75-45C4-B353-2C7A0C787B69}" presName="sibTrans" presStyleCnt="0"/>
      <dgm:spPr/>
    </dgm:pt>
    <dgm:pt modelId="{F39B2205-0422-45E6-94AE-3FB212ABE9A0}" type="pres">
      <dgm:prSet presAssocID="{C306650C-B214-40BF-A912-8BE1D0EECD34}" presName="compNode" presStyleCnt="0"/>
      <dgm:spPr/>
    </dgm:pt>
    <dgm:pt modelId="{C11E9BC5-D295-4C90-9DB3-72F1A349D9BE}" type="pres">
      <dgm:prSet presAssocID="{C306650C-B214-40BF-A912-8BE1D0EECD34}" presName="bgRect" presStyleLbl="bgShp" presStyleIdx="1" presStyleCnt="3"/>
      <dgm:spPr/>
    </dgm:pt>
    <dgm:pt modelId="{DB180C13-D487-401C-9323-A2C151C1CD1F}" type="pres">
      <dgm:prSet presAssocID="{C306650C-B214-40BF-A912-8BE1D0EECD3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ork and knife"/>
        </a:ext>
      </dgm:extLst>
    </dgm:pt>
    <dgm:pt modelId="{360EE23C-BAA7-4963-8A73-1B3EFDA38F82}" type="pres">
      <dgm:prSet presAssocID="{C306650C-B214-40BF-A912-8BE1D0EECD34}" presName="spaceRect" presStyleCnt="0"/>
      <dgm:spPr/>
    </dgm:pt>
    <dgm:pt modelId="{88054F60-BA94-41B5-AF7B-DC66EBEC7B6D}" type="pres">
      <dgm:prSet presAssocID="{C306650C-B214-40BF-A912-8BE1D0EECD34}" presName="parTx" presStyleLbl="revTx" presStyleIdx="1" presStyleCnt="3">
        <dgm:presLayoutVars>
          <dgm:chMax val="0"/>
          <dgm:chPref val="0"/>
        </dgm:presLayoutVars>
      </dgm:prSet>
      <dgm:spPr/>
    </dgm:pt>
    <dgm:pt modelId="{C02BF96E-B067-4CEE-8918-2B8C7BDB5F04}" type="pres">
      <dgm:prSet presAssocID="{13BBB7DA-1992-4DC1-98EC-8FBE21683B29}" presName="sibTrans" presStyleCnt="0"/>
      <dgm:spPr/>
    </dgm:pt>
    <dgm:pt modelId="{D6EC576F-CDCB-4796-B6D6-21B30102DF89}" type="pres">
      <dgm:prSet presAssocID="{8B308C85-101F-4ECB-B829-1F902CBF2C36}" presName="compNode" presStyleCnt="0"/>
      <dgm:spPr/>
    </dgm:pt>
    <dgm:pt modelId="{3D567A8F-D7FD-4082-B6F9-0AA9FD542A82}" type="pres">
      <dgm:prSet presAssocID="{8B308C85-101F-4ECB-B829-1F902CBF2C36}" presName="bgRect" presStyleLbl="bgShp" presStyleIdx="2" presStyleCnt="3"/>
      <dgm:spPr/>
    </dgm:pt>
    <dgm:pt modelId="{A050344C-041B-4C97-A618-8963FD08EE7F}" type="pres">
      <dgm:prSet presAssocID="{8B308C85-101F-4ECB-B829-1F902CBF2C36}" presName="iconRect" presStyleLbl="node1" presStyleIdx="2" presStyleCnt="3"/>
      <dgm:spPr/>
    </dgm:pt>
    <dgm:pt modelId="{A7717FF6-FCB3-438B-8228-DF06DAE08804}" type="pres">
      <dgm:prSet presAssocID="{8B308C85-101F-4ECB-B829-1F902CBF2C36}" presName="spaceRect" presStyleCnt="0"/>
      <dgm:spPr/>
    </dgm:pt>
    <dgm:pt modelId="{BFAAC8A5-E49D-40B8-B304-849824DF4036}" type="pres">
      <dgm:prSet presAssocID="{8B308C85-101F-4ECB-B829-1F902CBF2C36}" presName="parTx" presStyleLbl="revTx" presStyleIdx="2" presStyleCnt="3">
        <dgm:presLayoutVars>
          <dgm:chMax val="0"/>
          <dgm:chPref val="0"/>
        </dgm:presLayoutVars>
      </dgm:prSet>
      <dgm:spPr/>
    </dgm:pt>
  </dgm:ptLst>
  <dgm:cxnLst>
    <dgm:cxn modelId="{012D930F-D71F-4422-8411-56632F53D545}" type="presOf" srcId="{025FE33A-F612-4525-9CF8-68F7AD9B4A68}" destId="{AEAC3D55-1CBC-4B11-A354-F01C6078B92A}" srcOrd="0" destOrd="0" presId="urn:microsoft.com/office/officeart/2018/2/layout/IconVerticalSolidList"/>
    <dgm:cxn modelId="{50602711-F179-494F-9310-32B50DC782FD}" srcId="{025FE33A-F612-4525-9CF8-68F7AD9B4A68}" destId="{C306650C-B214-40BF-A912-8BE1D0EECD34}" srcOrd="1" destOrd="0" parTransId="{735C750D-870C-4A5F-AAD7-C269328A0156}" sibTransId="{13BBB7DA-1992-4DC1-98EC-8FBE21683B29}"/>
    <dgm:cxn modelId="{D7541A62-68B2-43FE-BD76-F25F2D61D556}" type="presOf" srcId="{37B6090C-5BB7-4DC9-BFAC-22490BBC9193}" destId="{32DEC0C3-4474-4C32-A33B-C89962AECEF1}" srcOrd="0" destOrd="0" presId="urn:microsoft.com/office/officeart/2018/2/layout/IconVerticalSolidList"/>
    <dgm:cxn modelId="{3DFB5158-5207-492E-B0B0-1405001DCFF3}" srcId="{025FE33A-F612-4525-9CF8-68F7AD9B4A68}" destId="{8B308C85-101F-4ECB-B829-1F902CBF2C36}" srcOrd="2" destOrd="0" parTransId="{D67C9CFA-F39F-483D-96E7-493D5380BA82}" sibTransId="{CD6DBE1F-A0F9-4860-832B-3FAC29D13C12}"/>
    <dgm:cxn modelId="{3AB94C79-C357-400B-AA53-4DD4804FA2A4}" srcId="{025FE33A-F612-4525-9CF8-68F7AD9B4A68}" destId="{37B6090C-5BB7-4DC9-BFAC-22490BBC9193}" srcOrd="0" destOrd="0" parTransId="{2D178503-F783-4C34-B4EA-AAFF54633C8C}" sibTransId="{7A87CFE8-7B75-45C4-B353-2C7A0C787B69}"/>
    <dgm:cxn modelId="{071D18C9-BFC8-477C-B044-A58108B98D86}" type="presOf" srcId="{8B308C85-101F-4ECB-B829-1F902CBF2C36}" destId="{BFAAC8A5-E49D-40B8-B304-849824DF4036}" srcOrd="0" destOrd="0" presId="urn:microsoft.com/office/officeart/2018/2/layout/IconVerticalSolidList"/>
    <dgm:cxn modelId="{0CE53ACD-E8EF-4F4E-9742-F31C67264218}" type="presOf" srcId="{C306650C-B214-40BF-A912-8BE1D0EECD34}" destId="{88054F60-BA94-41B5-AF7B-DC66EBEC7B6D}" srcOrd="0" destOrd="0" presId="urn:microsoft.com/office/officeart/2018/2/layout/IconVerticalSolidList"/>
    <dgm:cxn modelId="{6C5E9D31-2332-4DD3-89E9-BC6BD492D6E2}" type="presParOf" srcId="{AEAC3D55-1CBC-4B11-A354-F01C6078B92A}" destId="{B73FE4C2-9279-4463-8A8F-D0426DACAABB}" srcOrd="0" destOrd="0" presId="urn:microsoft.com/office/officeart/2018/2/layout/IconVerticalSolidList"/>
    <dgm:cxn modelId="{40ACBBA7-F074-426B-A4AF-2C182EFB1EC5}" type="presParOf" srcId="{B73FE4C2-9279-4463-8A8F-D0426DACAABB}" destId="{ABA713A7-72BE-4BFF-9B2D-546D80AD5B4B}" srcOrd="0" destOrd="0" presId="urn:microsoft.com/office/officeart/2018/2/layout/IconVerticalSolidList"/>
    <dgm:cxn modelId="{F19A2D95-8BF5-4C4D-A195-0ECBE08E05D5}" type="presParOf" srcId="{B73FE4C2-9279-4463-8A8F-D0426DACAABB}" destId="{41535D17-51D2-4C0D-91F3-920EC102AD28}" srcOrd="1" destOrd="0" presId="urn:microsoft.com/office/officeart/2018/2/layout/IconVerticalSolidList"/>
    <dgm:cxn modelId="{546365C6-E37A-4720-A4F3-EEC84A2C99C1}" type="presParOf" srcId="{B73FE4C2-9279-4463-8A8F-D0426DACAABB}" destId="{5C0879CB-F4FC-422E-B7E3-232966296444}" srcOrd="2" destOrd="0" presId="urn:microsoft.com/office/officeart/2018/2/layout/IconVerticalSolidList"/>
    <dgm:cxn modelId="{3E28EDAB-010B-4E18-80DC-5F40AB4EC68A}" type="presParOf" srcId="{B73FE4C2-9279-4463-8A8F-D0426DACAABB}" destId="{32DEC0C3-4474-4C32-A33B-C89962AECEF1}" srcOrd="3" destOrd="0" presId="urn:microsoft.com/office/officeart/2018/2/layout/IconVerticalSolidList"/>
    <dgm:cxn modelId="{50655974-09AB-4D27-8AAC-586A877D3E41}" type="presParOf" srcId="{AEAC3D55-1CBC-4B11-A354-F01C6078B92A}" destId="{9CACE9AB-E020-492D-84AF-F246A86CBA0F}" srcOrd="1" destOrd="0" presId="urn:microsoft.com/office/officeart/2018/2/layout/IconVerticalSolidList"/>
    <dgm:cxn modelId="{E1AAF3A4-F376-49D2-838B-314CF1625ADC}" type="presParOf" srcId="{AEAC3D55-1CBC-4B11-A354-F01C6078B92A}" destId="{F39B2205-0422-45E6-94AE-3FB212ABE9A0}" srcOrd="2" destOrd="0" presId="urn:microsoft.com/office/officeart/2018/2/layout/IconVerticalSolidList"/>
    <dgm:cxn modelId="{6EC6946B-F6EE-40EB-9C0F-DBCBBE6BC7A5}" type="presParOf" srcId="{F39B2205-0422-45E6-94AE-3FB212ABE9A0}" destId="{C11E9BC5-D295-4C90-9DB3-72F1A349D9BE}" srcOrd="0" destOrd="0" presId="urn:microsoft.com/office/officeart/2018/2/layout/IconVerticalSolidList"/>
    <dgm:cxn modelId="{3B0A9849-8D21-4EDF-8D0D-2BA1C93D0A4E}" type="presParOf" srcId="{F39B2205-0422-45E6-94AE-3FB212ABE9A0}" destId="{DB180C13-D487-401C-9323-A2C151C1CD1F}" srcOrd="1" destOrd="0" presId="urn:microsoft.com/office/officeart/2018/2/layout/IconVerticalSolidList"/>
    <dgm:cxn modelId="{D1B8F702-5A34-49A2-8963-057FEDC19579}" type="presParOf" srcId="{F39B2205-0422-45E6-94AE-3FB212ABE9A0}" destId="{360EE23C-BAA7-4963-8A73-1B3EFDA38F82}" srcOrd="2" destOrd="0" presId="urn:microsoft.com/office/officeart/2018/2/layout/IconVerticalSolidList"/>
    <dgm:cxn modelId="{AFBD6F0C-ED62-43F0-8222-4A154D349A95}" type="presParOf" srcId="{F39B2205-0422-45E6-94AE-3FB212ABE9A0}" destId="{88054F60-BA94-41B5-AF7B-DC66EBEC7B6D}" srcOrd="3" destOrd="0" presId="urn:microsoft.com/office/officeart/2018/2/layout/IconVerticalSolidList"/>
    <dgm:cxn modelId="{BC6A2907-50B4-4E72-B41A-3EAF098F9CF9}" type="presParOf" srcId="{AEAC3D55-1CBC-4B11-A354-F01C6078B92A}" destId="{C02BF96E-B067-4CEE-8918-2B8C7BDB5F04}" srcOrd="3" destOrd="0" presId="urn:microsoft.com/office/officeart/2018/2/layout/IconVerticalSolidList"/>
    <dgm:cxn modelId="{01E9A81E-C13D-49D1-891B-9F138962B664}" type="presParOf" srcId="{AEAC3D55-1CBC-4B11-A354-F01C6078B92A}" destId="{D6EC576F-CDCB-4796-B6D6-21B30102DF89}" srcOrd="4" destOrd="0" presId="urn:microsoft.com/office/officeart/2018/2/layout/IconVerticalSolidList"/>
    <dgm:cxn modelId="{1AEAA1DF-5AA2-4CF8-95A7-F5043D82A020}" type="presParOf" srcId="{D6EC576F-CDCB-4796-B6D6-21B30102DF89}" destId="{3D567A8F-D7FD-4082-B6F9-0AA9FD542A82}" srcOrd="0" destOrd="0" presId="urn:microsoft.com/office/officeart/2018/2/layout/IconVerticalSolidList"/>
    <dgm:cxn modelId="{8A8AD5E7-DE1F-4943-8CE2-BD3F53661382}" type="presParOf" srcId="{D6EC576F-CDCB-4796-B6D6-21B30102DF89}" destId="{A050344C-041B-4C97-A618-8963FD08EE7F}" srcOrd="1" destOrd="0" presId="urn:microsoft.com/office/officeart/2018/2/layout/IconVerticalSolidList"/>
    <dgm:cxn modelId="{AAE83A4C-DDC3-46B5-A06B-5D89961155A2}" type="presParOf" srcId="{D6EC576F-CDCB-4796-B6D6-21B30102DF89}" destId="{A7717FF6-FCB3-438B-8228-DF06DAE08804}" srcOrd="2" destOrd="0" presId="urn:microsoft.com/office/officeart/2018/2/layout/IconVerticalSolidList"/>
    <dgm:cxn modelId="{332EF658-4E8D-4C8D-A7AA-C3F9A33EFA56}" type="presParOf" srcId="{D6EC576F-CDCB-4796-B6D6-21B30102DF89}" destId="{BFAAC8A5-E49D-40B8-B304-849824DF403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2AF9B4A-E028-4D00-B879-15C2F9C3083F}" type="doc">
      <dgm:prSet loTypeId="urn:microsoft.com/office/officeart/2005/8/layout/vList2" loCatId="list" qsTypeId="urn:microsoft.com/office/officeart/2005/8/quickstyle/simple1" qsCatId="simple" csTypeId="urn:microsoft.com/office/officeart/2005/8/colors/accent1_1" csCatId="accent1"/>
      <dgm:spPr/>
      <dgm:t>
        <a:bodyPr/>
        <a:lstStyle/>
        <a:p>
          <a:endParaRPr lang="en-US"/>
        </a:p>
      </dgm:t>
    </dgm:pt>
    <dgm:pt modelId="{BAF570B9-BC99-4309-93E9-F80BE7C5AB56}">
      <dgm:prSet/>
      <dgm:spPr/>
      <dgm:t>
        <a:bodyPr/>
        <a:lstStyle/>
        <a:p>
          <a:r>
            <a:rPr lang="en-US">
              <a:latin typeface="Garamond"/>
            </a:rPr>
            <a:t>Update UI</a:t>
          </a:r>
        </a:p>
      </dgm:t>
    </dgm:pt>
    <dgm:pt modelId="{93A3F8CB-EB86-4C7B-A627-4B48A58B2FE2}" type="parTrans" cxnId="{0DEC6742-D9F8-498B-ACC0-99EA8076E6AD}">
      <dgm:prSet/>
      <dgm:spPr/>
      <dgm:t>
        <a:bodyPr/>
        <a:lstStyle/>
        <a:p>
          <a:endParaRPr lang="en-US"/>
        </a:p>
      </dgm:t>
    </dgm:pt>
    <dgm:pt modelId="{DDBE067C-F650-4909-B5FD-6C64D8D120AB}" type="sibTrans" cxnId="{0DEC6742-D9F8-498B-ACC0-99EA8076E6AD}">
      <dgm:prSet/>
      <dgm:spPr/>
      <dgm:t>
        <a:bodyPr/>
        <a:lstStyle/>
        <a:p>
          <a:endParaRPr lang="en-US"/>
        </a:p>
      </dgm:t>
    </dgm:pt>
    <dgm:pt modelId="{DBF59E23-08DE-4D69-BECF-ACFA171A0489}">
      <dgm:prSet/>
      <dgm:spPr/>
      <dgm:t>
        <a:bodyPr/>
        <a:lstStyle/>
        <a:p>
          <a:r>
            <a:rPr lang="en-US">
              <a:latin typeface="Garamond"/>
            </a:rPr>
            <a:t>Configure database with donator registration</a:t>
          </a:r>
        </a:p>
      </dgm:t>
    </dgm:pt>
    <dgm:pt modelId="{A4F64EE8-7061-4E96-8333-030A831A27C2}" type="parTrans" cxnId="{F1197F4A-F3B6-4104-B107-D0909E92EDBA}">
      <dgm:prSet/>
      <dgm:spPr/>
      <dgm:t>
        <a:bodyPr/>
        <a:lstStyle/>
        <a:p>
          <a:endParaRPr lang="en-US"/>
        </a:p>
      </dgm:t>
    </dgm:pt>
    <dgm:pt modelId="{E2C8CD9C-732D-427D-92C3-E20BF0C29520}" type="sibTrans" cxnId="{F1197F4A-F3B6-4104-B107-D0909E92EDBA}">
      <dgm:prSet/>
      <dgm:spPr/>
      <dgm:t>
        <a:bodyPr/>
        <a:lstStyle/>
        <a:p>
          <a:endParaRPr lang="en-US"/>
        </a:p>
      </dgm:t>
    </dgm:pt>
    <dgm:pt modelId="{433C4961-79A3-427C-9E44-8B33C05BB1FC}">
      <dgm:prSet/>
      <dgm:spPr/>
      <dgm:t>
        <a:bodyPr/>
        <a:lstStyle/>
        <a:p>
          <a:r>
            <a:rPr lang="en-US">
              <a:latin typeface="Garamond"/>
            </a:rPr>
            <a:t>Retrieve User Geolocation</a:t>
          </a:r>
        </a:p>
      </dgm:t>
    </dgm:pt>
    <dgm:pt modelId="{83F401B1-B9FE-4097-8F34-714DB7DB91AB}" type="parTrans" cxnId="{4A87ACA4-64D2-44FA-9323-922569CAF79C}">
      <dgm:prSet/>
      <dgm:spPr/>
      <dgm:t>
        <a:bodyPr/>
        <a:lstStyle/>
        <a:p>
          <a:endParaRPr lang="en-US"/>
        </a:p>
      </dgm:t>
    </dgm:pt>
    <dgm:pt modelId="{D697931D-A427-4F30-AC25-605EFABF9A41}" type="sibTrans" cxnId="{4A87ACA4-64D2-44FA-9323-922569CAF79C}">
      <dgm:prSet/>
      <dgm:spPr/>
      <dgm:t>
        <a:bodyPr/>
        <a:lstStyle/>
        <a:p>
          <a:endParaRPr lang="en-US"/>
        </a:p>
      </dgm:t>
    </dgm:pt>
    <dgm:pt modelId="{B93B0A54-FFA3-4C25-AFF2-67165377FF3D}">
      <dgm:prSet/>
      <dgm:spPr/>
      <dgm:t>
        <a:bodyPr/>
        <a:lstStyle/>
        <a:p>
          <a:r>
            <a:rPr lang="en-US">
              <a:latin typeface="Garamond"/>
            </a:rPr>
            <a:t>Use Google Maps API to retrieve store locations within 20 miles of user location</a:t>
          </a:r>
        </a:p>
      </dgm:t>
    </dgm:pt>
    <dgm:pt modelId="{48D1AD95-757D-444A-873F-4132EA03F09F}" type="parTrans" cxnId="{A9E9FC43-88B2-4659-B9D0-1662C91A3CA4}">
      <dgm:prSet/>
      <dgm:spPr/>
      <dgm:t>
        <a:bodyPr/>
        <a:lstStyle/>
        <a:p>
          <a:endParaRPr lang="en-US"/>
        </a:p>
      </dgm:t>
    </dgm:pt>
    <dgm:pt modelId="{477F530C-506E-4CA5-9FC1-2540D37E5B5F}" type="sibTrans" cxnId="{A9E9FC43-88B2-4659-B9D0-1662C91A3CA4}">
      <dgm:prSet/>
      <dgm:spPr/>
      <dgm:t>
        <a:bodyPr/>
        <a:lstStyle/>
        <a:p>
          <a:endParaRPr lang="en-US"/>
        </a:p>
      </dgm:t>
    </dgm:pt>
    <dgm:pt modelId="{55F42AD1-1897-487A-A9AF-92A22EBAEE6A}" type="pres">
      <dgm:prSet presAssocID="{E2AF9B4A-E028-4D00-B879-15C2F9C3083F}" presName="linear" presStyleCnt="0">
        <dgm:presLayoutVars>
          <dgm:animLvl val="lvl"/>
          <dgm:resizeHandles val="exact"/>
        </dgm:presLayoutVars>
      </dgm:prSet>
      <dgm:spPr/>
    </dgm:pt>
    <dgm:pt modelId="{3AA47E34-5915-4627-970C-B056D8F0E18F}" type="pres">
      <dgm:prSet presAssocID="{BAF570B9-BC99-4309-93E9-F80BE7C5AB56}" presName="parentText" presStyleLbl="node1" presStyleIdx="0" presStyleCnt="4">
        <dgm:presLayoutVars>
          <dgm:chMax val="0"/>
          <dgm:bulletEnabled val="1"/>
        </dgm:presLayoutVars>
      </dgm:prSet>
      <dgm:spPr/>
    </dgm:pt>
    <dgm:pt modelId="{9CF272C4-6D4A-4394-BAF3-732FD1CB07F4}" type="pres">
      <dgm:prSet presAssocID="{DDBE067C-F650-4909-B5FD-6C64D8D120AB}" presName="spacer" presStyleCnt="0"/>
      <dgm:spPr/>
    </dgm:pt>
    <dgm:pt modelId="{F59ADFD8-300B-4C81-A20F-A0C04A4369E6}" type="pres">
      <dgm:prSet presAssocID="{DBF59E23-08DE-4D69-BECF-ACFA171A0489}" presName="parentText" presStyleLbl="node1" presStyleIdx="1" presStyleCnt="4">
        <dgm:presLayoutVars>
          <dgm:chMax val="0"/>
          <dgm:bulletEnabled val="1"/>
        </dgm:presLayoutVars>
      </dgm:prSet>
      <dgm:spPr/>
    </dgm:pt>
    <dgm:pt modelId="{D9AF6AFB-059F-4220-9DD7-472C5685FAEB}" type="pres">
      <dgm:prSet presAssocID="{E2C8CD9C-732D-427D-92C3-E20BF0C29520}" presName="spacer" presStyleCnt="0"/>
      <dgm:spPr/>
    </dgm:pt>
    <dgm:pt modelId="{6926C007-FDFB-4BCD-8064-29B123FBD82A}" type="pres">
      <dgm:prSet presAssocID="{433C4961-79A3-427C-9E44-8B33C05BB1FC}" presName="parentText" presStyleLbl="node1" presStyleIdx="2" presStyleCnt="4">
        <dgm:presLayoutVars>
          <dgm:chMax val="0"/>
          <dgm:bulletEnabled val="1"/>
        </dgm:presLayoutVars>
      </dgm:prSet>
      <dgm:spPr/>
    </dgm:pt>
    <dgm:pt modelId="{5D8B40F9-0472-440C-96CE-7F077966FEF5}" type="pres">
      <dgm:prSet presAssocID="{D697931D-A427-4F30-AC25-605EFABF9A41}" presName="spacer" presStyleCnt="0"/>
      <dgm:spPr/>
    </dgm:pt>
    <dgm:pt modelId="{0A785C40-1A1B-4D10-8821-D97DF39E15D8}" type="pres">
      <dgm:prSet presAssocID="{B93B0A54-FFA3-4C25-AFF2-67165377FF3D}" presName="parentText" presStyleLbl="node1" presStyleIdx="3" presStyleCnt="4">
        <dgm:presLayoutVars>
          <dgm:chMax val="0"/>
          <dgm:bulletEnabled val="1"/>
        </dgm:presLayoutVars>
      </dgm:prSet>
      <dgm:spPr/>
    </dgm:pt>
  </dgm:ptLst>
  <dgm:cxnLst>
    <dgm:cxn modelId="{D90E7514-E696-4C09-A573-CC1BF7A7A69D}" type="presOf" srcId="{B93B0A54-FFA3-4C25-AFF2-67165377FF3D}" destId="{0A785C40-1A1B-4D10-8821-D97DF39E15D8}" srcOrd="0" destOrd="0" presId="urn:microsoft.com/office/officeart/2005/8/layout/vList2"/>
    <dgm:cxn modelId="{9782673E-B0B7-46CA-8EA5-F4FC269BDF6D}" type="presOf" srcId="{DBF59E23-08DE-4D69-BECF-ACFA171A0489}" destId="{F59ADFD8-300B-4C81-A20F-A0C04A4369E6}" srcOrd="0" destOrd="0" presId="urn:microsoft.com/office/officeart/2005/8/layout/vList2"/>
    <dgm:cxn modelId="{0DEC6742-D9F8-498B-ACC0-99EA8076E6AD}" srcId="{E2AF9B4A-E028-4D00-B879-15C2F9C3083F}" destId="{BAF570B9-BC99-4309-93E9-F80BE7C5AB56}" srcOrd="0" destOrd="0" parTransId="{93A3F8CB-EB86-4C7B-A627-4B48A58B2FE2}" sibTransId="{DDBE067C-F650-4909-B5FD-6C64D8D120AB}"/>
    <dgm:cxn modelId="{A9E9FC43-88B2-4659-B9D0-1662C91A3CA4}" srcId="{E2AF9B4A-E028-4D00-B879-15C2F9C3083F}" destId="{B93B0A54-FFA3-4C25-AFF2-67165377FF3D}" srcOrd="3" destOrd="0" parTransId="{48D1AD95-757D-444A-873F-4132EA03F09F}" sibTransId="{477F530C-506E-4CA5-9FC1-2540D37E5B5F}"/>
    <dgm:cxn modelId="{F1197F4A-F3B6-4104-B107-D0909E92EDBA}" srcId="{E2AF9B4A-E028-4D00-B879-15C2F9C3083F}" destId="{DBF59E23-08DE-4D69-BECF-ACFA171A0489}" srcOrd="1" destOrd="0" parTransId="{A4F64EE8-7061-4E96-8333-030A831A27C2}" sibTransId="{E2C8CD9C-732D-427D-92C3-E20BF0C29520}"/>
    <dgm:cxn modelId="{22D18474-4543-41F6-BBC8-AB88FBB3E0BF}" type="presOf" srcId="{E2AF9B4A-E028-4D00-B879-15C2F9C3083F}" destId="{55F42AD1-1897-487A-A9AF-92A22EBAEE6A}" srcOrd="0" destOrd="0" presId="urn:microsoft.com/office/officeart/2005/8/layout/vList2"/>
    <dgm:cxn modelId="{DEE8BE9B-F3EF-405E-8A82-556B00975612}" type="presOf" srcId="{433C4961-79A3-427C-9E44-8B33C05BB1FC}" destId="{6926C007-FDFB-4BCD-8064-29B123FBD82A}" srcOrd="0" destOrd="0" presId="urn:microsoft.com/office/officeart/2005/8/layout/vList2"/>
    <dgm:cxn modelId="{4A87ACA4-64D2-44FA-9323-922569CAF79C}" srcId="{E2AF9B4A-E028-4D00-B879-15C2F9C3083F}" destId="{433C4961-79A3-427C-9E44-8B33C05BB1FC}" srcOrd="2" destOrd="0" parTransId="{83F401B1-B9FE-4097-8F34-714DB7DB91AB}" sibTransId="{D697931D-A427-4F30-AC25-605EFABF9A41}"/>
    <dgm:cxn modelId="{AFDC82F5-542D-42C7-B24B-9AB5A3872847}" type="presOf" srcId="{BAF570B9-BC99-4309-93E9-F80BE7C5AB56}" destId="{3AA47E34-5915-4627-970C-B056D8F0E18F}" srcOrd="0" destOrd="0" presId="urn:microsoft.com/office/officeart/2005/8/layout/vList2"/>
    <dgm:cxn modelId="{4104C84A-3EA3-400A-8255-4940436934EE}" type="presParOf" srcId="{55F42AD1-1897-487A-A9AF-92A22EBAEE6A}" destId="{3AA47E34-5915-4627-970C-B056D8F0E18F}" srcOrd="0" destOrd="0" presId="urn:microsoft.com/office/officeart/2005/8/layout/vList2"/>
    <dgm:cxn modelId="{AA7D78DE-23E6-4172-A9B0-4B4F228E4C34}" type="presParOf" srcId="{55F42AD1-1897-487A-A9AF-92A22EBAEE6A}" destId="{9CF272C4-6D4A-4394-BAF3-732FD1CB07F4}" srcOrd="1" destOrd="0" presId="urn:microsoft.com/office/officeart/2005/8/layout/vList2"/>
    <dgm:cxn modelId="{6843139D-D7E3-4284-AD40-201489ECEC2D}" type="presParOf" srcId="{55F42AD1-1897-487A-A9AF-92A22EBAEE6A}" destId="{F59ADFD8-300B-4C81-A20F-A0C04A4369E6}" srcOrd="2" destOrd="0" presId="urn:microsoft.com/office/officeart/2005/8/layout/vList2"/>
    <dgm:cxn modelId="{8DB5C609-B065-4A6E-A14F-9E3079125D29}" type="presParOf" srcId="{55F42AD1-1897-487A-A9AF-92A22EBAEE6A}" destId="{D9AF6AFB-059F-4220-9DD7-472C5685FAEB}" srcOrd="3" destOrd="0" presId="urn:microsoft.com/office/officeart/2005/8/layout/vList2"/>
    <dgm:cxn modelId="{8E0138DC-3ADB-4C6B-BA01-8E6637C1FA8A}" type="presParOf" srcId="{55F42AD1-1897-487A-A9AF-92A22EBAEE6A}" destId="{6926C007-FDFB-4BCD-8064-29B123FBD82A}" srcOrd="4" destOrd="0" presId="urn:microsoft.com/office/officeart/2005/8/layout/vList2"/>
    <dgm:cxn modelId="{F33DBA38-B0AA-4DA7-A8DB-FDABDBE3C559}" type="presParOf" srcId="{55F42AD1-1897-487A-A9AF-92A22EBAEE6A}" destId="{5D8B40F9-0472-440C-96CE-7F077966FEF5}" srcOrd="5" destOrd="0" presId="urn:microsoft.com/office/officeart/2005/8/layout/vList2"/>
    <dgm:cxn modelId="{37AFF8D7-63A5-45EC-97AC-257F3B52D592}" type="presParOf" srcId="{55F42AD1-1897-487A-A9AF-92A22EBAEE6A}" destId="{0A785C40-1A1B-4D10-8821-D97DF39E15D8}"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25FE33A-F612-4525-9CF8-68F7AD9B4A68}"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37B6090C-5BB7-4DC9-BFAC-22490BBC9193}">
      <dgm:prSet phldr="0"/>
      <dgm:spPr/>
      <dgm:t>
        <a:bodyPr/>
        <a:lstStyle/>
        <a:p>
          <a:pPr rtl="0">
            <a:lnSpc>
              <a:spcPct val="100000"/>
            </a:lnSpc>
          </a:pPr>
          <a:r>
            <a:rPr lang="en-US">
              <a:latin typeface="Garamond"/>
            </a:rPr>
            <a:t>Technology RoadBlocks</a:t>
          </a:r>
        </a:p>
      </dgm:t>
    </dgm:pt>
    <dgm:pt modelId="{2D178503-F783-4C34-B4EA-AAFF54633C8C}" type="parTrans" cxnId="{3AB94C79-C357-400B-AA53-4DD4804FA2A4}">
      <dgm:prSet/>
      <dgm:spPr/>
      <dgm:t>
        <a:bodyPr/>
        <a:lstStyle/>
        <a:p>
          <a:endParaRPr lang="en-US"/>
        </a:p>
      </dgm:t>
    </dgm:pt>
    <dgm:pt modelId="{7A87CFE8-7B75-45C4-B353-2C7A0C787B69}" type="sibTrans" cxnId="{3AB94C79-C357-400B-AA53-4DD4804FA2A4}">
      <dgm:prSet/>
      <dgm:spPr/>
      <dgm:t>
        <a:bodyPr/>
        <a:lstStyle/>
        <a:p>
          <a:endParaRPr lang="en-US"/>
        </a:p>
      </dgm:t>
    </dgm:pt>
    <dgm:pt modelId="{C306650C-B214-40BF-A912-8BE1D0EECD34}">
      <dgm:prSet phldr="0"/>
      <dgm:spPr/>
      <dgm:t>
        <a:bodyPr/>
        <a:lstStyle/>
        <a:p>
          <a:pPr rtl="0">
            <a:lnSpc>
              <a:spcPct val="100000"/>
            </a:lnSpc>
          </a:pPr>
          <a:r>
            <a:rPr lang="en-US">
              <a:latin typeface="Garamond"/>
            </a:rPr>
            <a:t>Development Setbacks</a:t>
          </a:r>
        </a:p>
      </dgm:t>
    </dgm:pt>
    <dgm:pt modelId="{735C750D-870C-4A5F-AAD7-C269328A0156}" type="parTrans" cxnId="{50602711-F179-494F-9310-32B50DC782FD}">
      <dgm:prSet/>
      <dgm:spPr/>
      <dgm:t>
        <a:bodyPr/>
        <a:lstStyle/>
        <a:p>
          <a:endParaRPr lang="en-US"/>
        </a:p>
      </dgm:t>
    </dgm:pt>
    <dgm:pt modelId="{13BBB7DA-1992-4DC1-98EC-8FBE21683B29}" type="sibTrans" cxnId="{50602711-F179-494F-9310-32B50DC782FD}">
      <dgm:prSet/>
      <dgm:spPr/>
      <dgm:t>
        <a:bodyPr/>
        <a:lstStyle/>
        <a:p>
          <a:endParaRPr lang="en-US"/>
        </a:p>
      </dgm:t>
    </dgm:pt>
    <dgm:pt modelId="{8B308C85-101F-4ECB-B829-1F902CBF2C36}">
      <dgm:prSet phldr="0"/>
      <dgm:spPr/>
      <dgm:t>
        <a:bodyPr/>
        <a:lstStyle/>
        <a:p>
          <a:pPr rtl="0">
            <a:lnSpc>
              <a:spcPct val="100000"/>
            </a:lnSpc>
          </a:pPr>
          <a:r>
            <a:rPr lang="en-US">
              <a:latin typeface="Garamond"/>
            </a:rPr>
            <a:t>Collaboration</a:t>
          </a:r>
        </a:p>
      </dgm:t>
    </dgm:pt>
    <dgm:pt modelId="{D67C9CFA-F39F-483D-96E7-493D5380BA82}" type="parTrans" cxnId="{3DFB5158-5207-492E-B0B0-1405001DCFF3}">
      <dgm:prSet/>
      <dgm:spPr/>
    </dgm:pt>
    <dgm:pt modelId="{CD6DBE1F-A0F9-4860-832B-3FAC29D13C12}" type="sibTrans" cxnId="{3DFB5158-5207-492E-B0B0-1405001DCFF3}">
      <dgm:prSet/>
      <dgm:spPr/>
    </dgm:pt>
    <dgm:pt modelId="{AEAC3D55-1CBC-4B11-A354-F01C6078B92A}" type="pres">
      <dgm:prSet presAssocID="{025FE33A-F612-4525-9CF8-68F7AD9B4A68}" presName="root" presStyleCnt="0">
        <dgm:presLayoutVars>
          <dgm:dir/>
          <dgm:resizeHandles val="exact"/>
        </dgm:presLayoutVars>
      </dgm:prSet>
      <dgm:spPr/>
    </dgm:pt>
    <dgm:pt modelId="{B73FE4C2-9279-4463-8A8F-D0426DACAABB}" type="pres">
      <dgm:prSet presAssocID="{37B6090C-5BB7-4DC9-BFAC-22490BBC9193}" presName="compNode" presStyleCnt="0"/>
      <dgm:spPr/>
    </dgm:pt>
    <dgm:pt modelId="{ABA713A7-72BE-4BFF-9B2D-546D80AD5B4B}" type="pres">
      <dgm:prSet presAssocID="{37B6090C-5BB7-4DC9-BFAC-22490BBC9193}" presName="bgRect" presStyleLbl="bgShp" presStyleIdx="0" presStyleCnt="3"/>
      <dgm:spPr/>
    </dgm:pt>
    <dgm:pt modelId="{41535D17-51D2-4C0D-91F3-920EC102AD28}" type="pres">
      <dgm:prSet presAssocID="{37B6090C-5BB7-4DC9-BFAC-22490BBC919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roup"/>
        </a:ext>
      </dgm:extLst>
    </dgm:pt>
    <dgm:pt modelId="{5C0879CB-F4FC-422E-B7E3-232966296444}" type="pres">
      <dgm:prSet presAssocID="{37B6090C-5BB7-4DC9-BFAC-22490BBC9193}" presName="spaceRect" presStyleCnt="0"/>
      <dgm:spPr/>
    </dgm:pt>
    <dgm:pt modelId="{32DEC0C3-4474-4C32-A33B-C89962AECEF1}" type="pres">
      <dgm:prSet presAssocID="{37B6090C-5BB7-4DC9-BFAC-22490BBC9193}" presName="parTx" presStyleLbl="revTx" presStyleIdx="0" presStyleCnt="3">
        <dgm:presLayoutVars>
          <dgm:chMax val="0"/>
          <dgm:chPref val="0"/>
        </dgm:presLayoutVars>
      </dgm:prSet>
      <dgm:spPr/>
    </dgm:pt>
    <dgm:pt modelId="{9CACE9AB-E020-492D-84AF-F246A86CBA0F}" type="pres">
      <dgm:prSet presAssocID="{7A87CFE8-7B75-45C4-B353-2C7A0C787B69}" presName="sibTrans" presStyleCnt="0"/>
      <dgm:spPr/>
    </dgm:pt>
    <dgm:pt modelId="{F39B2205-0422-45E6-94AE-3FB212ABE9A0}" type="pres">
      <dgm:prSet presAssocID="{C306650C-B214-40BF-A912-8BE1D0EECD34}" presName="compNode" presStyleCnt="0"/>
      <dgm:spPr/>
    </dgm:pt>
    <dgm:pt modelId="{C11E9BC5-D295-4C90-9DB3-72F1A349D9BE}" type="pres">
      <dgm:prSet presAssocID="{C306650C-B214-40BF-A912-8BE1D0EECD34}" presName="bgRect" presStyleLbl="bgShp" presStyleIdx="1" presStyleCnt="3"/>
      <dgm:spPr/>
    </dgm:pt>
    <dgm:pt modelId="{DB180C13-D487-401C-9323-A2C151C1CD1F}" type="pres">
      <dgm:prSet presAssocID="{C306650C-B214-40BF-A912-8BE1D0EECD3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ork and knife"/>
        </a:ext>
      </dgm:extLst>
    </dgm:pt>
    <dgm:pt modelId="{360EE23C-BAA7-4963-8A73-1B3EFDA38F82}" type="pres">
      <dgm:prSet presAssocID="{C306650C-B214-40BF-A912-8BE1D0EECD34}" presName="spaceRect" presStyleCnt="0"/>
      <dgm:spPr/>
    </dgm:pt>
    <dgm:pt modelId="{88054F60-BA94-41B5-AF7B-DC66EBEC7B6D}" type="pres">
      <dgm:prSet presAssocID="{C306650C-B214-40BF-A912-8BE1D0EECD34}" presName="parTx" presStyleLbl="revTx" presStyleIdx="1" presStyleCnt="3">
        <dgm:presLayoutVars>
          <dgm:chMax val="0"/>
          <dgm:chPref val="0"/>
        </dgm:presLayoutVars>
      </dgm:prSet>
      <dgm:spPr/>
    </dgm:pt>
    <dgm:pt modelId="{C02BF96E-B067-4CEE-8918-2B8C7BDB5F04}" type="pres">
      <dgm:prSet presAssocID="{13BBB7DA-1992-4DC1-98EC-8FBE21683B29}" presName="sibTrans" presStyleCnt="0"/>
      <dgm:spPr/>
    </dgm:pt>
    <dgm:pt modelId="{D6EC576F-CDCB-4796-B6D6-21B30102DF89}" type="pres">
      <dgm:prSet presAssocID="{8B308C85-101F-4ECB-B829-1F902CBF2C36}" presName="compNode" presStyleCnt="0"/>
      <dgm:spPr/>
    </dgm:pt>
    <dgm:pt modelId="{3D567A8F-D7FD-4082-B6F9-0AA9FD542A82}" type="pres">
      <dgm:prSet presAssocID="{8B308C85-101F-4ECB-B829-1F902CBF2C36}" presName="bgRect" presStyleLbl="bgShp" presStyleIdx="2" presStyleCnt="3"/>
      <dgm:spPr/>
    </dgm:pt>
    <dgm:pt modelId="{A050344C-041B-4C97-A618-8963FD08EE7F}" type="pres">
      <dgm:prSet presAssocID="{8B308C85-101F-4ECB-B829-1F902CBF2C36}" presName="iconRect" presStyleLbl="node1" presStyleIdx="2" presStyleCnt="3"/>
      <dgm:spPr/>
    </dgm:pt>
    <dgm:pt modelId="{A7717FF6-FCB3-438B-8228-DF06DAE08804}" type="pres">
      <dgm:prSet presAssocID="{8B308C85-101F-4ECB-B829-1F902CBF2C36}" presName="spaceRect" presStyleCnt="0"/>
      <dgm:spPr/>
    </dgm:pt>
    <dgm:pt modelId="{BFAAC8A5-E49D-40B8-B304-849824DF4036}" type="pres">
      <dgm:prSet presAssocID="{8B308C85-101F-4ECB-B829-1F902CBF2C36}" presName="parTx" presStyleLbl="revTx" presStyleIdx="2" presStyleCnt="3">
        <dgm:presLayoutVars>
          <dgm:chMax val="0"/>
          <dgm:chPref val="0"/>
        </dgm:presLayoutVars>
      </dgm:prSet>
      <dgm:spPr/>
    </dgm:pt>
  </dgm:ptLst>
  <dgm:cxnLst>
    <dgm:cxn modelId="{012D930F-D71F-4422-8411-56632F53D545}" type="presOf" srcId="{025FE33A-F612-4525-9CF8-68F7AD9B4A68}" destId="{AEAC3D55-1CBC-4B11-A354-F01C6078B92A}" srcOrd="0" destOrd="0" presId="urn:microsoft.com/office/officeart/2018/2/layout/IconVerticalSolidList"/>
    <dgm:cxn modelId="{50602711-F179-494F-9310-32B50DC782FD}" srcId="{025FE33A-F612-4525-9CF8-68F7AD9B4A68}" destId="{C306650C-B214-40BF-A912-8BE1D0EECD34}" srcOrd="1" destOrd="0" parTransId="{735C750D-870C-4A5F-AAD7-C269328A0156}" sibTransId="{13BBB7DA-1992-4DC1-98EC-8FBE21683B29}"/>
    <dgm:cxn modelId="{D7541A62-68B2-43FE-BD76-F25F2D61D556}" type="presOf" srcId="{37B6090C-5BB7-4DC9-BFAC-22490BBC9193}" destId="{32DEC0C3-4474-4C32-A33B-C89962AECEF1}" srcOrd="0" destOrd="0" presId="urn:microsoft.com/office/officeart/2018/2/layout/IconVerticalSolidList"/>
    <dgm:cxn modelId="{3DFB5158-5207-492E-B0B0-1405001DCFF3}" srcId="{025FE33A-F612-4525-9CF8-68F7AD9B4A68}" destId="{8B308C85-101F-4ECB-B829-1F902CBF2C36}" srcOrd="2" destOrd="0" parTransId="{D67C9CFA-F39F-483D-96E7-493D5380BA82}" sibTransId="{CD6DBE1F-A0F9-4860-832B-3FAC29D13C12}"/>
    <dgm:cxn modelId="{3AB94C79-C357-400B-AA53-4DD4804FA2A4}" srcId="{025FE33A-F612-4525-9CF8-68F7AD9B4A68}" destId="{37B6090C-5BB7-4DC9-BFAC-22490BBC9193}" srcOrd="0" destOrd="0" parTransId="{2D178503-F783-4C34-B4EA-AAFF54633C8C}" sibTransId="{7A87CFE8-7B75-45C4-B353-2C7A0C787B69}"/>
    <dgm:cxn modelId="{071D18C9-BFC8-477C-B044-A58108B98D86}" type="presOf" srcId="{8B308C85-101F-4ECB-B829-1F902CBF2C36}" destId="{BFAAC8A5-E49D-40B8-B304-849824DF4036}" srcOrd="0" destOrd="0" presId="urn:microsoft.com/office/officeart/2018/2/layout/IconVerticalSolidList"/>
    <dgm:cxn modelId="{0CE53ACD-E8EF-4F4E-9742-F31C67264218}" type="presOf" srcId="{C306650C-B214-40BF-A912-8BE1D0EECD34}" destId="{88054F60-BA94-41B5-AF7B-DC66EBEC7B6D}" srcOrd="0" destOrd="0" presId="urn:microsoft.com/office/officeart/2018/2/layout/IconVerticalSolidList"/>
    <dgm:cxn modelId="{6C5E9D31-2332-4DD3-89E9-BC6BD492D6E2}" type="presParOf" srcId="{AEAC3D55-1CBC-4B11-A354-F01C6078B92A}" destId="{B73FE4C2-9279-4463-8A8F-D0426DACAABB}" srcOrd="0" destOrd="0" presId="urn:microsoft.com/office/officeart/2018/2/layout/IconVerticalSolidList"/>
    <dgm:cxn modelId="{40ACBBA7-F074-426B-A4AF-2C182EFB1EC5}" type="presParOf" srcId="{B73FE4C2-9279-4463-8A8F-D0426DACAABB}" destId="{ABA713A7-72BE-4BFF-9B2D-546D80AD5B4B}" srcOrd="0" destOrd="0" presId="urn:microsoft.com/office/officeart/2018/2/layout/IconVerticalSolidList"/>
    <dgm:cxn modelId="{F19A2D95-8BF5-4C4D-A195-0ECBE08E05D5}" type="presParOf" srcId="{B73FE4C2-9279-4463-8A8F-D0426DACAABB}" destId="{41535D17-51D2-4C0D-91F3-920EC102AD28}" srcOrd="1" destOrd="0" presId="urn:microsoft.com/office/officeart/2018/2/layout/IconVerticalSolidList"/>
    <dgm:cxn modelId="{546365C6-E37A-4720-A4F3-EEC84A2C99C1}" type="presParOf" srcId="{B73FE4C2-9279-4463-8A8F-D0426DACAABB}" destId="{5C0879CB-F4FC-422E-B7E3-232966296444}" srcOrd="2" destOrd="0" presId="urn:microsoft.com/office/officeart/2018/2/layout/IconVerticalSolidList"/>
    <dgm:cxn modelId="{3E28EDAB-010B-4E18-80DC-5F40AB4EC68A}" type="presParOf" srcId="{B73FE4C2-9279-4463-8A8F-D0426DACAABB}" destId="{32DEC0C3-4474-4C32-A33B-C89962AECEF1}" srcOrd="3" destOrd="0" presId="urn:microsoft.com/office/officeart/2018/2/layout/IconVerticalSolidList"/>
    <dgm:cxn modelId="{50655974-09AB-4D27-8AAC-586A877D3E41}" type="presParOf" srcId="{AEAC3D55-1CBC-4B11-A354-F01C6078B92A}" destId="{9CACE9AB-E020-492D-84AF-F246A86CBA0F}" srcOrd="1" destOrd="0" presId="urn:microsoft.com/office/officeart/2018/2/layout/IconVerticalSolidList"/>
    <dgm:cxn modelId="{E1AAF3A4-F376-49D2-838B-314CF1625ADC}" type="presParOf" srcId="{AEAC3D55-1CBC-4B11-A354-F01C6078B92A}" destId="{F39B2205-0422-45E6-94AE-3FB212ABE9A0}" srcOrd="2" destOrd="0" presId="urn:microsoft.com/office/officeart/2018/2/layout/IconVerticalSolidList"/>
    <dgm:cxn modelId="{6EC6946B-F6EE-40EB-9C0F-DBCBBE6BC7A5}" type="presParOf" srcId="{F39B2205-0422-45E6-94AE-3FB212ABE9A0}" destId="{C11E9BC5-D295-4C90-9DB3-72F1A349D9BE}" srcOrd="0" destOrd="0" presId="urn:microsoft.com/office/officeart/2018/2/layout/IconVerticalSolidList"/>
    <dgm:cxn modelId="{3B0A9849-8D21-4EDF-8D0D-2BA1C93D0A4E}" type="presParOf" srcId="{F39B2205-0422-45E6-94AE-3FB212ABE9A0}" destId="{DB180C13-D487-401C-9323-A2C151C1CD1F}" srcOrd="1" destOrd="0" presId="urn:microsoft.com/office/officeart/2018/2/layout/IconVerticalSolidList"/>
    <dgm:cxn modelId="{D1B8F702-5A34-49A2-8963-057FEDC19579}" type="presParOf" srcId="{F39B2205-0422-45E6-94AE-3FB212ABE9A0}" destId="{360EE23C-BAA7-4963-8A73-1B3EFDA38F82}" srcOrd="2" destOrd="0" presId="urn:microsoft.com/office/officeart/2018/2/layout/IconVerticalSolidList"/>
    <dgm:cxn modelId="{AFBD6F0C-ED62-43F0-8222-4A154D349A95}" type="presParOf" srcId="{F39B2205-0422-45E6-94AE-3FB212ABE9A0}" destId="{88054F60-BA94-41B5-AF7B-DC66EBEC7B6D}" srcOrd="3" destOrd="0" presId="urn:microsoft.com/office/officeart/2018/2/layout/IconVerticalSolidList"/>
    <dgm:cxn modelId="{BC6A2907-50B4-4E72-B41A-3EAF098F9CF9}" type="presParOf" srcId="{AEAC3D55-1CBC-4B11-A354-F01C6078B92A}" destId="{C02BF96E-B067-4CEE-8918-2B8C7BDB5F04}" srcOrd="3" destOrd="0" presId="urn:microsoft.com/office/officeart/2018/2/layout/IconVerticalSolidList"/>
    <dgm:cxn modelId="{01E9A81E-C13D-49D1-891B-9F138962B664}" type="presParOf" srcId="{AEAC3D55-1CBC-4B11-A354-F01C6078B92A}" destId="{D6EC576F-CDCB-4796-B6D6-21B30102DF89}" srcOrd="4" destOrd="0" presId="urn:microsoft.com/office/officeart/2018/2/layout/IconVerticalSolidList"/>
    <dgm:cxn modelId="{1AEAA1DF-5AA2-4CF8-95A7-F5043D82A020}" type="presParOf" srcId="{D6EC576F-CDCB-4796-B6D6-21B30102DF89}" destId="{3D567A8F-D7FD-4082-B6F9-0AA9FD542A82}" srcOrd="0" destOrd="0" presId="urn:microsoft.com/office/officeart/2018/2/layout/IconVerticalSolidList"/>
    <dgm:cxn modelId="{8A8AD5E7-DE1F-4943-8CE2-BD3F53661382}" type="presParOf" srcId="{D6EC576F-CDCB-4796-B6D6-21B30102DF89}" destId="{A050344C-041B-4C97-A618-8963FD08EE7F}" srcOrd="1" destOrd="0" presId="urn:microsoft.com/office/officeart/2018/2/layout/IconVerticalSolidList"/>
    <dgm:cxn modelId="{AAE83A4C-DDC3-46B5-A06B-5D89961155A2}" type="presParOf" srcId="{D6EC576F-CDCB-4796-B6D6-21B30102DF89}" destId="{A7717FF6-FCB3-438B-8228-DF06DAE08804}" srcOrd="2" destOrd="0" presId="urn:microsoft.com/office/officeart/2018/2/layout/IconVerticalSolidList"/>
    <dgm:cxn modelId="{332EF658-4E8D-4C8D-A7AA-C3F9A33EFA56}" type="presParOf" srcId="{D6EC576F-CDCB-4796-B6D6-21B30102DF89}" destId="{BFAAC8A5-E49D-40B8-B304-849824DF403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3B52C-D009-4176-AC2A-FE310F627416}">
      <dsp:nvSpPr>
        <dsp:cNvPr id="0" name=""/>
        <dsp:cNvSpPr/>
      </dsp:nvSpPr>
      <dsp:spPr>
        <a:xfrm>
          <a:off x="606719" y="1567143"/>
          <a:ext cx="878631" cy="87863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EC09D2-6182-460D-9A87-971043FD4DD3}">
      <dsp:nvSpPr>
        <dsp:cNvPr id="0" name=""/>
        <dsp:cNvSpPr/>
      </dsp:nvSpPr>
      <dsp:spPr>
        <a:xfrm>
          <a:off x="69777" y="2747877"/>
          <a:ext cx="195251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b="0" kern="1200">
              <a:latin typeface="Garamond"/>
            </a:rPr>
            <a:t>Bridge the gap between food waste and hunger</a:t>
          </a:r>
        </a:p>
      </dsp:txBody>
      <dsp:txXfrm>
        <a:off x="69777" y="2747877"/>
        <a:ext cx="1952515" cy="720000"/>
      </dsp:txXfrm>
    </dsp:sp>
    <dsp:sp modelId="{65F29C90-5662-4587-B76E-4A09161C2E0A}">
      <dsp:nvSpPr>
        <dsp:cNvPr id="0" name=""/>
        <dsp:cNvSpPr/>
      </dsp:nvSpPr>
      <dsp:spPr>
        <a:xfrm>
          <a:off x="2900924" y="1567143"/>
          <a:ext cx="878631" cy="87863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C96945-7425-4D62-A6EF-050A91819E37}">
      <dsp:nvSpPr>
        <dsp:cNvPr id="0" name=""/>
        <dsp:cNvSpPr/>
      </dsp:nvSpPr>
      <dsp:spPr>
        <a:xfrm>
          <a:off x="2363982" y="2747877"/>
          <a:ext cx="195251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US" sz="1600" b="0" kern="1200">
              <a:latin typeface="Garamond"/>
            </a:rPr>
            <a:t>Be a direct source of help for those in need</a:t>
          </a:r>
        </a:p>
      </dsp:txBody>
      <dsp:txXfrm>
        <a:off x="2363982" y="2747877"/>
        <a:ext cx="1952515" cy="720000"/>
      </dsp:txXfrm>
    </dsp:sp>
    <dsp:sp modelId="{6B3256E5-59E3-45F7-A499-E5E28BF31EDF}">
      <dsp:nvSpPr>
        <dsp:cNvPr id="0" name=""/>
        <dsp:cNvSpPr/>
      </dsp:nvSpPr>
      <dsp:spPr>
        <a:xfrm>
          <a:off x="5195129" y="1567143"/>
          <a:ext cx="878631" cy="87863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F96236-C98C-4608-BA33-451F2C9948D9}">
      <dsp:nvSpPr>
        <dsp:cNvPr id="0" name=""/>
        <dsp:cNvSpPr/>
      </dsp:nvSpPr>
      <dsp:spPr>
        <a:xfrm>
          <a:off x="4658188" y="2747877"/>
          <a:ext cx="1952515"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rtl="0">
            <a:lnSpc>
              <a:spcPct val="100000"/>
            </a:lnSpc>
            <a:spcBef>
              <a:spcPct val="0"/>
            </a:spcBef>
            <a:spcAft>
              <a:spcPct val="35000"/>
            </a:spcAft>
            <a:buNone/>
          </a:pPr>
          <a:r>
            <a:rPr lang="en-US" sz="1600" b="0" kern="1200">
              <a:latin typeface="Garamond"/>
            </a:rPr>
            <a:t>Help the environment by eliminating food waste</a:t>
          </a:r>
        </a:p>
      </dsp:txBody>
      <dsp:txXfrm>
        <a:off x="4658188" y="2747877"/>
        <a:ext cx="1952515"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A713A7-72BE-4BFF-9B2D-546D80AD5B4B}">
      <dsp:nvSpPr>
        <dsp:cNvPr id="0" name=""/>
        <dsp:cNvSpPr/>
      </dsp:nvSpPr>
      <dsp:spPr>
        <a:xfrm>
          <a:off x="0" y="678"/>
          <a:ext cx="6545808" cy="158844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535D17-51D2-4C0D-91F3-920EC102AD28}">
      <dsp:nvSpPr>
        <dsp:cNvPr id="0" name=""/>
        <dsp:cNvSpPr/>
      </dsp:nvSpPr>
      <dsp:spPr>
        <a:xfrm>
          <a:off x="480505" y="358079"/>
          <a:ext cx="873645" cy="87364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2DEC0C3-4474-4C32-A33B-C89962AECEF1}">
      <dsp:nvSpPr>
        <dsp:cNvPr id="0" name=""/>
        <dsp:cNvSpPr/>
      </dsp:nvSpPr>
      <dsp:spPr>
        <a:xfrm>
          <a:off x="1834655" y="678"/>
          <a:ext cx="4711152" cy="15884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111" tIns="168111" rIns="168111" bIns="168111" numCol="1" spcCol="1270" anchor="ctr" anchorCtr="0">
          <a:noAutofit/>
        </a:bodyPr>
        <a:lstStyle/>
        <a:p>
          <a:pPr marL="0" lvl="0" indent="0" algn="l" defTabSz="1111250">
            <a:lnSpc>
              <a:spcPct val="100000"/>
            </a:lnSpc>
            <a:spcBef>
              <a:spcPct val="0"/>
            </a:spcBef>
            <a:spcAft>
              <a:spcPct val="35000"/>
            </a:spcAft>
            <a:buNone/>
          </a:pPr>
          <a:r>
            <a:rPr lang="en-US" sz="2500" kern="1200">
              <a:latin typeface="Garamond"/>
            </a:rPr>
            <a:t>Underpriviliged communities who can use this application to find food.</a:t>
          </a:r>
        </a:p>
      </dsp:txBody>
      <dsp:txXfrm>
        <a:off x="1834655" y="678"/>
        <a:ext cx="4711152" cy="1588446"/>
      </dsp:txXfrm>
    </dsp:sp>
    <dsp:sp modelId="{C11E9BC5-D295-4C90-9DB3-72F1A349D9BE}">
      <dsp:nvSpPr>
        <dsp:cNvPr id="0" name=""/>
        <dsp:cNvSpPr/>
      </dsp:nvSpPr>
      <dsp:spPr>
        <a:xfrm>
          <a:off x="0" y="1986236"/>
          <a:ext cx="6545808" cy="158844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180C13-D487-401C-9323-A2C151C1CD1F}">
      <dsp:nvSpPr>
        <dsp:cNvPr id="0" name=""/>
        <dsp:cNvSpPr/>
      </dsp:nvSpPr>
      <dsp:spPr>
        <a:xfrm>
          <a:off x="480505" y="2343637"/>
          <a:ext cx="873645" cy="87364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8054F60-BA94-41B5-AF7B-DC66EBEC7B6D}">
      <dsp:nvSpPr>
        <dsp:cNvPr id="0" name=""/>
        <dsp:cNvSpPr/>
      </dsp:nvSpPr>
      <dsp:spPr>
        <a:xfrm>
          <a:off x="1834655" y="1986236"/>
          <a:ext cx="4711152" cy="15884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111" tIns="168111" rIns="168111" bIns="168111" numCol="1" spcCol="1270" anchor="ctr" anchorCtr="0">
          <a:noAutofit/>
        </a:bodyPr>
        <a:lstStyle/>
        <a:p>
          <a:pPr marL="0" lvl="0" indent="0" algn="l" defTabSz="1111250">
            <a:lnSpc>
              <a:spcPct val="100000"/>
            </a:lnSpc>
            <a:spcBef>
              <a:spcPct val="0"/>
            </a:spcBef>
            <a:spcAft>
              <a:spcPct val="35000"/>
            </a:spcAft>
            <a:buNone/>
          </a:pPr>
          <a:r>
            <a:rPr lang="en-US" sz="2500" kern="1200">
              <a:latin typeface="Garamond"/>
            </a:rPr>
            <a:t>Grocery Stores and any other location where food may go to waste.</a:t>
          </a:r>
        </a:p>
      </dsp:txBody>
      <dsp:txXfrm>
        <a:off x="1834655" y="1986236"/>
        <a:ext cx="4711152" cy="1588446"/>
      </dsp:txXfrm>
    </dsp:sp>
    <dsp:sp modelId="{3D567A8F-D7FD-4082-B6F9-0AA9FD542A82}">
      <dsp:nvSpPr>
        <dsp:cNvPr id="0" name=""/>
        <dsp:cNvSpPr/>
      </dsp:nvSpPr>
      <dsp:spPr>
        <a:xfrm>
          <a:off x="0" y="3971794"/>
          <a:ext cx="6545808" cy="158844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50344C-041B-4C97-A618-8963FD08EE7F}">
      <dsp:nvSpPr>
        <dsp:cNvPr id="0" name=""/>
        <dsp:cNvSpPr/>
      </dsp:nvSpPr>
      <dsp:spPr>
        <a:xfrm>
          <a:off x="480505" y="4329195"/>
          <a:ext cx="873645" cy="873645"/>
        </a:xfrm>
        <a:prstGeom prst="rect">
          <a:avLst/>
        </a:prstGeom>
        <a:solidFill>
          <a:schemeClr val="accent4">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AAC8A5-E49D-40B8-B304-849824DF4036}">
      <dsp:nvSpPr>
        <dsp:cNvPr id="0" name=""/>
        <dsp:cNvSpPr/>
      </dsp:nvSpPr>
      <dsp:spPr>
        <a:xfrm>
          <a:off x="1834655" y="3971794"/>
          <a:ext cx="4711152" cy="15884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111" tIns="168111" rIns="168111" bIns="168111" numCol="1" spcCol="1270" anchor="ctr" anchorCtr="0">
          <a:noAutofit/>
        </a:bodyPr>
        <a:lstStyle/>
        <a:p>
          <a:pPr marL="0" lvl="0" indent="0" algn="l" defTabSz="1111250" rtl="0">
            <a:lnSpc>
              <a:spcPct val="100000"/>
            </a:lnSpc>
            <a:spcBef>
              <a:spcPct val="0"/>
            </a:spcBef>
            <a:spcAft>
              <a:spcPct val="35000"/>
            </a:spcAft>
            <a:buNone/>
          </a:pPr>
          <a:r>
            <a:rPr lang="en-US" sz="2500" kern="1200">
              <a:latin typeface="Garamond"/>
            </a:rPr>
            <a:t>Those who are homeless.</a:t>
          </a:r>
        </a:p>
      </dsp:txBody>
      <dsp:txXfrm>
        <a:off x="1834655" y="3971794"/>
        <a:ext cx="4711152" cy="15884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A47E34-5915-4627-970C-B056D8F0E18F}">
      <dsp:nvSpPr>
        <dsp:cNvPr id="0" name=""/>
        <dsp:cNvSpPr/>
      </dsp:nvSpPr>
      <dsp:spPr>
        <a:xfrm>
          <a:off x="0" y="22171"/>
          <a:ext cx="6130848" cy="104422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latin typeface="Garamond"/>
            </a:rPr>
            <a:t>Update UI</a:t>
          </a:r>
        </a:p>
      </dsp:txBody>
      <dsp:txXfrm>
        <a:off x="50975" y="73146"/>
        <a:ext cx="6028898" cy="942275"/>
      </dsp:txXfrm>
    </dsp:sp>
    <dsp:sp modelId="{F59ADFD8-300B-4C81-A20F-A0C04A4369E6}">
      <dsp:nvSpPr>
        <dsp:cNvPr id="0" name=""/>
        <dsp:cNvSpPr/>
      </dsp:nvSpPr>
      <dsp:spPr>
        <a:xfrm>
          <a:off x="0" y="1147036"/>
          <a:ext cx="6130848" cy="104422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latin typeface="Garamond"/>
            </a:rPr>
            <a:t>Configure database with donator registration</a:t>
          </a:r>
        </a:p>
      </dsp:txBody>
      <dsp:txXfrm>
        <a:off x="50975" y="1198011"/>
        <a:ext cx="6028898" cy="942275"/>
      </dsp:txXfrm>
    </dsp:sp>
    <dsp:sp modelId="{6926C007-FDFB-4BCD-8064-29B123FBD82A}">
      <dsp:nvSpPr>
        <dsp:cNvPr id="0" name=""/>
        <dsp:cNvSpPr/>
      </dsp:nvSpPr>
      <dsp:spPr>
        <a:xfrm>
          <a:off x="0" y="2271901"/>
          <a:ext cx="6130848" cy="104422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latin typeface="Garamond"/>
            </a:rPr>
            <a:t>Retrieve User Geolocation</a:t>
          </a:r>
        </a:p>
      </dsp:txBody>
      <dsp:txXfrm>
        <a:off x="50975" y="2322876"/>
        <a:ext cx="6028898" cy="942275"/>
      </dsp:txXfrm>
    </dsp:sp>
    <dsp:sp modelId="{0A785C40-1A1B-4D10-8821-D97DF39E15D8}">
      <dsp:nvSpPr>
        <dsp:cNvPr id="0" name=""/>
        <dsp:cNvSpPr/>
      </dsp:nvSpPr>
      <dsp:spPr>
        <a:xfrm>
          <a:off x="0" y="3396766"/>
          <a:ext cx="6130848" cy="1044225"/>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latin typeface="Garamond"/>
            </a:rPr>
            <a:t>Use Google Maps API to retrieve store locations within 20 miles of user location</a:t>
          </a:r>
        </a:p>
      </dsp:txBody>
      <dsp:txXfrm>
        <a:off x="50975" y="3447741"/>
        <a:ext cx="6028898" cy="94227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A713A7-72BE-4BFF-9B2D-546D80AD5B4B}">
      <dsp:nvSpPr>
        <dsp:cNvPr id="0" name=""/>
        <dsp:cNvSpPr/>
      </dsp:nvSpPr>
      <dsp:spPr>
        <a:xfrm>
          <a:off x="0" y="678"/>
          <a:ext cx="6545808" cy="158844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1535D17-51D2-4C0D-91F3-920EC102AD28}">
      <dsp:nvSpPr>
        <dsp:cNvPr id="0" name=""/>
        <dsp:cNvSpPr/>
      </dsp:nvSpPr>
      <dsp:spPr>
        <a:xfrm>
          <a:off x="480505" y="358079"/>
          <a:ext cx="873645" cy="87364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2DEC0C3-4474-4C32-A33B-C89962AECEF1}">
      <dsp:nvSpPr>
        <dsp:cNvPr id="0" name=""/>
        <dsp:cNvSpPr/>
      </dsp:nvSpPr>
      <dsp:spPr>
        <a:xfrm>
          <a:off x="1834655" y="678"/>
          <a:ext cx="4711152" cy="15884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111" tIns="168111" rIns="168111" bIns="168111" numCol="1" spcCol="1270" anchor="ctr" anchorCtr="0">
          <a:noAutofit/>
        </a:bodyPr>
        <a:lstStyle/>
        <a:p>
          <a:pPr marL="0" lvl="0" indent="0" algn="l" defTabSz="1111250" rtl="0">
            <a:lnSpc>
              <a:spcPct val="100000"/>
            </a:lnSpc>
            <a:spcBef>
              <a:spcPct val="0"/>
            </a:spcBef>
            <a:spcAft>
              <a:spcPct val="35000"/>
            </a:spcAft>
            <a:buNone/>
          </a:pPr>
          <a:r>
            <a:rPr lang="en-US" sz="2500" kern="1200">
              <a:latin typeface="Garamond"/>
            </a:rPr>
            <a:t>Technology RoadBlocks</a:t>
          </a:r>
        </a:p>
      </dsp:txBody>
      <dsp:txXfrm>
        <a:off x="1834655" y="678"/>
        <a:ext cx="4711152" cy="1588446"/>
      </dsp:txXfrm>
    </dsp:sp>
    <dsp:sp modelId="{C11E9BC5-D295-4C90-9DB3-72F1A349D9BE}">
      <dsp:nvSpPr>
        <dsp:cNvPr id="0" name=""/>
        <dsp:cNvSpPr/>
      </dsp:nvSpPr>
      <dsp:spPr>
        <a:xfrm>
          <a:off x="0" y="1986236"/>
          <a:ext cx="6545808" cy="158844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180C13-D487-401C-9323-A2C151C1CD1F}">
      <dsp:nvSpPr>
        <dsp:cNvPr id="0" name=""/>
        <dsp:cNvSpPr/>
      </dsp:nvSpPr>
      <dsp:spPr>
        <a:xfrm>
          <a:off x="480505" y="2343637"/>
          <a:ext cx="873645" cy="87364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8054F60-BA94-41B5-AF7B-DC66EBEC7B6D}">
      <dsp:nvSpPr>
        <dsp:cNvPr id="0" name=""/>
        <dsp:cNvSpPr/>
      </dsp:nvSpPr>
      <dsp:spPr>
        <a:xfrm>
          <a:off x="1834655" y="1986236"/>
          <a:ext cx="4711152" cy="15884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111" tIns="168111" rIns="168111" bIns="168111" numCol="1" spcCol="1270" anchor="ctr" anchorCtr="0">
          <a:noAutofit/>
        </a:bodyPr>
        <a:lstStyle/>
        <a:p>
          <a:pPr marL="0" lvl="0" indent="0" algn="l" defTabSz="1111250" rtl="0">
            <a:lnSpc>
              <a:spcPct val="100000"/>
            </a:lnSpc>
            <a:spcBef>
              <a:spcPct val="0"/>
            </a:spcBef>
            <a:spcAft>
              <a:spcPct val="35000"/>
            </a:spcAft>
            <a:buNone/>
          </a:pPr>
          <a:r>
            <a:rPr lang="en-US" sz="2500" kern="1200">
              <a:latin typeface="Garamond"/>
            </a:rPr>
            <a:t>Development Setbacks</a:t>
          </a:r>
        </a:p>
      </dsp:txBody>
      <dsp:txXfrm>
        <a:off x="1834655" y="1986236"/>
        <a:ext cx="4711152" cy="1588446"/>
      </dsp:txXfrm>
    </dsp:sp>
    <dsp:sp modelId="{3D567A8F-D7FD-4082-B6F9-0AA9FD542A82}">
      <dsp:nvSpPr>
        <dsp:cNvPr id="0" name=""/>
        <dsp:cNvSpPr/>
      </dsp:nvSpPr>
      <dsp:spPr>
        <a:xfrm>
          <a:off x="0" y="3971794"/>
          <a:ext cx="6545808" cy="158844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50344C-041B-4C97-A618-8963FD08EE7F}">
      <dsp:nvSpPr>
        <dsp:cNvPr id="0" name=""/>
        <dsp:cNvSpPr/>
      </dsp:nvSpPr>
      <dsp:spPr>
        <a:xfrm>
          <a:off x="480505" y="4329195"/>
          <a:ext cx="873645" cy="873645"/>
        </a:xfrm>
        <a:prstGeom prst="rect">
          <a:avLst/>
        </a:prstGeom>
        <a:solidFill>
          <a:schemeClr val="accent4">
            <a:hueOff val="0"/>
            <a:satOff val="0"/>
            <a:lumOff val="0"/>
            <a:alphaOff val="0"/>
          </a:schemeClr>
        </a:solid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FAAC8A5-E49D-40B8-B304-849824DF4036}">
      <dsp:nvSpPr>
        <dsp:cNvPr id="0" name=""/>
        <dsp:cNvSpPr/>
      </dsp:nvSpPr>
      <dsp:spPr>
        <a:xfrm>
          <a:off x="1834655" y="3971794"/>
          <a:ext cx="4711152" cy="15884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111" tIns="168111" rIns="168111" bIns="168111" numCol="1" spcCol="1270" anchor="ctr" anchorCtr="0">
          <a:noAutofit/>
        </a:bodyPr>
        <a:lstStyle/>
        <a:p>
          <a:pPr marL="0" lvl="0" indent="0" algn="l" defTabSz="1111250" rtl="0">
            <a:lnSpc>
              <a:spcPct val="100000"/>
            </a:lnSpc>
            <a:spcBef>
              <a:spcPct val="0"/>
            </a:spcBef>
            <a:spcAft>
              <a:spcPct val="35000"/>
            </a:spcAft>
            <a:buNone/>
          </a:pPr>
          <a:r>
            <a:rPr lang="en-US" sz="2500" kern="1200">
              <a:latin typeface="Garamond"/>
            </a:rPr>
            <a:t>Collaboration</a:t>
          </a:r>
        </a:p>
      </dsp:txBody>
      <dsp:txXfrm>
        <a:off x="1834655" y="3971794"/>
        <a:ext cx="4711152" cy="1588446"/>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6/1/2021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6/1/2021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6/1/2021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6/1/2021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6/1/2021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6/1/2021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6/1/2021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6/1/2021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6/1/2021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6/1/2021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Layout" Target="../diagrams/layout4.xml"/><Relationship Id="rId7" Type="http://schemas.openxmlformats.org/officeDocument/2006/relationships/image" Target="../media/image14.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 Id="rId9"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1DF91F20-B96F-4F77-AC3E-2CDD3BAA10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C3D487F7-9050-4871-B351-34A72ADB29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84" y="-1"/>
            <a:ext cx="8111296"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43C27DD-EF6A-4C48-9669-C2970E71A8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858281" y="-401562"/>
            <a:ext cx="6858004" cy="7661129"/>
          </a:xfrm>
          <a:prstGeom prst="rect">
            <a:avLst/>
          </a:prstGeom>
          <a:gradFill>
            <a:gsLst>
              <a:gs pos="0">
                <a:schemeClr val="accent1">
                  <a:alpha val="23000"/>
                </a:schemeClr>
              </a:gs>
              <a:gs pos="71000">
                <a:schemeClr val="accent1">
                  <a:lumMod val="50000"/>
                  <a:alpha val="0"/>
                </a:schemeClr>
              </a:gs>
              <a:gs pos="100000">
                <a:srgbClr val="000000">
                  <a:alpha val="0"/>
                </a:srgb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C84384FE-1C88-4CAA-8FB8-2313A3AE73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7519" y="-1"/>
            <a:ext cx="8118331" cy="6858000"/>
          </a:xfrm>
          <a:prstGeom prst="rect">
            <a:avLst/>
          </a:prstGeom>
          <a:gradFill>
            <a:gsLst>
              <a:gs pos="14000">
                <a:schemeClr val="accent1">
                  <a:alpha val="0"/>
                </a:schemeClr>
              </a:gs>
              <a:gs pos="100000">
                <a:srgbClr val="000000">
                  <a:alpha val="82000"/>
                </a:srgb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87B6A113-58CD-406C-BCE4-6E1F1F2BE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449520">
            <a:off x="2569700" y="983306"/>
            <a:ext cx="5005754" cy="5005754"/>
          </a:xfrm>
          <a:prstGeom prst="ellipse">
            <a:avLst/>
          </a:prstGeom>
          <a:gradFill>
            <a:gsLst>
              <a:gs pos="17000">
                <a:schemeClr val="accent1">
                  <a:lumMod val="75000"/>
                  <a:alpha val="0"/>
                </a:schemeClr>
              </a:gs>
              <a:gs pos="82000">
                <a:srgbClr val="000000">
                  <a:alpha val="24000"/>
                </a:srgb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11948" y="2652648"/>
            <a:ext cx="6219582" cy="1072442"/>
          </a:xfrm>
        </p:spPr>
        <p:txBody>
          <a:bodyPr anchor="b">
            <a:normAutofit/>
          </a:bodyPr>
          <a:lstStyle/>
          <a:p>
            <a:pPr algn="l"/>
            <a:r>
              <a:rPr lang="en-US" sz="4800">
                <a:solidFill>
                  <a:srgbClr val="FFFFFF"/>
                </a:solidFill>
                <a:latin typeface="Garamond"/>
                <a:cs typeface="Calibri Light"/>
              </a:rPr>
              <a:t>FOOD SAVER</a:t>
            </a:r>
          </a:p>
        </p:txBody>
      </p:sp>
      <p:sp>
        <p:nvSpPr>
          <p:cNvPr id="40" name="Rectangle 39">
            <a:extLst>
              <a:ext uri="{FF2B5EF4-FFF2-40B4-BE49-F238E27FC236}">
                <a16:creationId xmlns:a16="http://schemas.microsoft.com/office/drawing/2014/main" id="{05A1AA86-B7E6-4C02-AA34-F1A25CD4CC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7518" y="4354178"/>
            <a:ext cx="8118330" cy="2503817"/>
          </a:xfrm>
          <a:prstGeom prst="rect">
            <a:avLst/>
          </a:prstGeom>
          <a:gradFill>
            <a:gsLst>
              <a:gs pos="0">
                <a:schemeClr val="accent1">
                  <a:lumMod val="75000"/>
                  <a:alpha val="33000"/>
                </a:schemeClr>
              </a:gs>
              <a:gs pos="83000">
                <a:srgbClr val="000000">
                  <a:alpha val="21000"/>
                </a:srgb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011715" y="4205614"/>
            <a:ext cx="5284262" cy="2045654"/>
          </a:xfrm>
        </p:spPr>
        <p:txBody>
          <a:bodyPr vert="horz" lIns="91440" tIns="45720" rIns="91440" bIns="45720" rtlCol="0" anchor="t">
            <a:normAutofit/>
          </a:bodyPr>
          <a:lstStyle/>
          <a:p>
            <a:pPr algn="l">
              <a:lnSpc>
                <a:spcPct val="200000"/>
              </a:lnSpc>
              <a:spcBef>
                <a:spcPts val="0"/>
              </a:spcBef>
            </a:pPr>
            <a:r>
              <a:rPr lang="en-US" sz="1800" b="1">
                <a:solidFill>
                  <a:srgbClr val="FFFFFF"/>
                </a:solidFill>
                <a:latin typeface="Garamond"/>
                <a:ea typeface="+mn-lt"/>
                <a:cs typeface="+mn-lt"/>
              </a:rPr>
              <a:t>Project Manager:</a:t>
            </a:r>
            <a:r>
              <a:rPr lang="en-US" sz="1800">
                <a:solidFill>
                  <a:srgbClr val="FFFFFF"/>
                </a:solidFill>
                <a:latin typeface="Garamond"/>
                <a:ea typeface="+mn-lt"/>
                <a:cs typeface="+mn-lt"/>
              </a:rPr>
              <a:t> Ilka Jean</a:t>
            </a:r>
            <a:endParaRPr lang="en-US" sz="1800">
              <a:solidFill>
                <a:srgbClr val="000000"/>
              </a:solidFill>
              <a:latin typeface="Garamond"/>
              <a:ea typeface="+mn-lt"/>
              <a:cs typeface="+mn-lt"/>
            </a:endParaRPr>
          </a:p>
          <a:p>
            <a:pPr algn="l">
              <a:lnSpc>
                <a:spcPct val="200000"/>
              </a:lnSpc>
              <a:spcBef>
                <a:spcPts val="0"/>
              </a:spcBef>
            </a:pPr>
            <a:r>
              <a:rPr lang="en-US" sz="1800" b="1">
                <a:solidFill>
                  <a:srgbClr val="FFFFFF"/>
                </a:solidFill>
                <a:latin typeface="Garamond"/>
                <a:ea typeface="+mn-lt"/>
                <a:cs typeface="+mn-lt"/>
              </a:rPr>
              <a:t>Scrum Masters:</a:t>
            </a:r>
            <a:r>
              <a:rPr lang="en-US" sz="1800">
                <a:solidFill>
                  <a:srgbClr val="FFFFFF"/>
                </a:solidFill>
                <a:latin typeface="Garamond"/>
                <a:ea typeface="+mn-lt"/>
                <a:cs typeface="+mn-lt"/>
              </a:rPr>
              <a:t> </a:t>
            </a:r>
            <a:r>
              <a:rPr lang="en-US" sz="1800" err="1">
                <a:solidFill>
                  <a:srgbClr val="FFFFFF"/>
                </a:solidFill>
                <a:latin typeface="Garamond"/>
                <a:ea typeface="+mn-lt"/>
                <a:cs typeface="+mn-lt"/>
              </a:rPr>
              <a:t>Japnit</a:t>
            </a:r>
            <a:r>
              <a:rPr lang="en-US" sz="1800">
                <a:solidFill>
                  <a:srgbClr val="FFFFFF"/>
                </a:solidFill>
                <a:latin typeface="Garamond"/>
                <a:ea typeface="+mn-lt"/>
                <a:cs typeface="+mn-lt"/>
              </a:rPr>
              <a:t> Singh Chawla, Nagaraj Bhagwat</a:t>
            </a:r>
            <a:endParaRPr lang="en-US" sz="1800">
              <a:latin typeface="Garamond"/>
              <a:cs typeface="Calibri"/>
            </a:endParaRPr>
          </a:p>
          <a:p>
            <a:pPr algn="l">
              <a:lnSpc>
                <a:spcPct val="200000"/>
              </a:lnSpc>
              <a:spcBef>
                <a:spcPts val="0"/>
              </a:spcBef>
            </a:pPr>
            <a:r>
              <a:rPr lang="en-US" sz="1800" b="1">
                <a:solidFill>
                  <a:srgbClr val="FFFFFF"/>
                </a:solidFill>
                <a:latin typeface="Garamond"/>
                <a:ea typeface="+mn-lt"/>
                <a:cs typeface="+mn-lt"/>
              </a:rPr>
              <a:t>Programmers:</a:t>
            </a:r>
            <a:r>
              <a:rPr lang="en-US" sz="1800">
                <a:solidFill>
                  <a:srgbClr val="FFFFFF"/>
                </a:solidFill>
                <a:latin typeface="Garamond"/>
                <a:ea typeface="+mn-lt"/>
                <a:cs typeface="+mn-lt"/>
              </a:rPr>
              <a:t> Furqaan </a:t>
            </a:r>
            <a:r>
              <a:rPr lang="en-US" sz="1800" err="1">
                <a:solidFill>
                  <a:srgbClr val="FFFFFF"/>
                </a:solidFill>
                <a:latin typeface="Garamond"/>
                <a:ea typeface="+mn-lt"/>
                <a:cs typeface="+mn-lt"/>
              </a:rPr>
              <a:t>Hyath</a:t>
            </a:r>
            <a:r>
              <a:rPr lang="en-US" sz="1800">
                <a:solidFill>
                  <a:srgbClr val="FFFFFF"/>
                </a:solidFill>
                <a:latin typeface="Garamond"/>
                <a:ea typeface="+mn-lt"/>
                <a:cs typeface="+mn-lt"/>
              </a:rPr>
              <a:t>, </a:t>
            </a:r>
            <a:r>
              <a:rPr lang="en-US" sz="1800" err="1">
                <a:solidFill>
                  <a:srgbClr val="FFFFFF"/>
                </a:solidFill>
                <a:latin typeface="Garamond"/>
                <a:ea typeface="+mn-lt"/>
                <a:cs typeface="+mn-lt"/>
              </a:rPr>
              <a:t>Tanjina</a:t>
            </a:r>
            <a:r>
              <a:rPr lang="en-US" sz="1800">
                <a:solidFill>
                  <a:srgbClr val="FFFFFF"/>
                </a:solidFill>
                <a:latin typeface="Garamond"/>
                <a:ea typeface="+mn-lt"/>
                <a:cs typeface="+mn-lt"/>
              </a:rPr>
              <a:t> Salam</a:t>
            </a:r>
          </a:p>
          <a:p>
            <a:pPr algn="l">
              <a:spcBef>
                <a:spcPts val="0"/>
              </a:spcBef>
            </a:pPr>
            <a:endParaRPr lang="en-US" sz="1700">
              <a:solidFill>
                <a:srgbClr val="FFFFFF"/>
              </a:solidFill>
              <a:latin typeface="Ubuntu"/>
              <a:ea typeface="+mn-lt"/>
              <a:cs typeface="+mn-lt"/>
            </a:endParaRPr>
          </a:p>
          <a:p>
            <a:pPr algn="l"/>
            <a:endParaRPr lang="en-US" sz="1700">
              <a:solidFill>
                <a:srgbClr val="FFFFFF"/>
              </a:solidFill>
              <a:cs typeface="Calibri"/>
            </a:endParaRPr>
          </a:p>
        </p:txBody>
      </p:sp>
      <p:pic>
        <p:nvPicPr>
          <p:cNvPr id="16" name="Graphic 6" descr="Fork and knife">
            <a:extLst>
              <a:ext uri="{FF2B5EF4-FFF2-40B4-BE49-F238E27FC236}">
                <a16:creationId xmlns:a16="http://schemas.microsoft.com/office/drawing/2014/main" id="{A984F9E6-AC0E-416F-A431-220E1065ED0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560981" y="1842090"/>
            <a:ext cx="3173819" cy="3173819"/>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257955" y="586855"/>
            <a:ext cx="3410133" cy="3387497"/>
          </a:xfrm>
        </p:spPr>
        <p:txBody>
          <a:bodyPr anchor="b">
            <a:normAutofit/>
          </a:bodyPr>
          <a:lstStyle/>
          <a:p>
            <a:pPr algn="ctr"/>
            <a:r>
              <a:rPr lang="en-US" sz="4000">
                <a:solidFill>
                  <a:schemeClr val="bg1"/>
                </a:solidFill>
                <a:latin typeface="Garamond"/>
              </a:rPr>
              <a:t>Google Maps API:</a:t>
            </a:r>
            <a:endParaRPr lang="en-US">
              <a:cs typeface="Calibri Light" panose="020F0302020204030204"/>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sp>
        <p:nvSpPr>
          <p:cNvPr id="3" name="TextBox 2">
            <a:extLst>
              <a:ext uri="{FF2B5EF4-FFF2-40B4-BE49-F238E27FC236}">
                <a16:creationId xmlns:a16="http://schemas.microsoft.com/office/drawing/2014/main" id="{6C8B4994-F9D2-40C4-A51F-73E809F9D3F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
        <p:nvSpPr>
          <p:cNvPr id="10" name="TextBox 9">
            <a:extLst>
              <a:ext uri="{FF2B5EF4-FFF2-40B4-BE49-F238E27FC236}">
                <a16:creationId xmlns:a16="http://schemas.microsoft.com/office/drawing/2014/main" id="{883C284B-CBBC-411B-B64D-93675AC8F547}"/>
              </a:ext>
            </a:extLst>
          </p:cNvPr>
          <p:cNvSpPr txBox="1"/>
          <p:nvPr/>
        </p:nvSpPr>
        <p:spPr>
          <a:xfrm>
            <a:off x="4581525" y="2286913"/>
            <a:ext cx="7032190" cy="22878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000"/>
              </a:spcBef>
              <a:buFont typeface="Arial"/>
              <a:buChar char="•"/>
            </a:pPr>
            <a:r>
              <a:rPr lang="en-US" sz="2000">
                <a:latin typeface="Garamond"/>
                <a:ea typeface="+mn-lt"/>
                <a:cs typeface="+mn-lt"/>
              </a:rPr>
              <a:t>Setting up the Maps API requires setting up the Maps SDK in the cloud console and retrieving an API key. </a:t>
            </a:r>
          </a:p>
          <a:p>
            <a:pPr marL="285750" indent="-285750">
              <a:lnSpc>
                <a:spcPct val="90000"/>
              </a:lnSpc>
              <a:spcBef>
                <a:spcPts val="1000"/>
              </a:spcBef>
              <a:buFont typeface="Arial"/>
              <a:buChar char="•"/>
            </a:pPr>
            <a:r>
              <a:rPr lang="en-US" sz="2000">
                <a:latin typeface="Garamond"/>
                <a:ea typeface="+mn-lt"/>
                <a:cs typeface="+mn-lt"/>
              </a:rPr>
              <a:t>Once it is connected to an android device, We will be able to add relevant content for the users. For the buyers, they will be able to locate and navigate nearby donators. </a:t>
            </a:r>
          </a:p>
          <a:p>
            <a:pPr marL="285750" indent="-285750">
              <a:lnSpc>
                <a:spcPct val="90000"/>
              </a:lnSpc>
              <a:spcBef>
                <a:spcPts val="1000"/>
              </a:spcBef>
              <a:buFont typeface="Arial"/>
              <a:buChar char="•"/>
            </a:pPr>
            <a:r>
              <a:rPr lang="en-US" sz="2000">
                <a:latin typeface="Garamond"/>
                <a:ea typeface="+mn-lt"/>
                <a:cs typeface="+mn-lt"/>
              </a:rPr>
              <a:t>We also used geo queries, to query </a:t>
            </a:r>
            <a:r>
              <a:rPr lang="en-US" sz="2000" err="1">
                <a:latin typeface="Garamond"/>
                <a:ea typeface="+mn-lt"/>
                <a:cs typeface="+mn-lt"/>
              </a:rPr>
              <a:t>Firestore</a:t>
            </a:r>
            <a:r>
              <a:rPr lang="en-US" sz="2000">
                <a:latin typeface="Garamond"/>
                <a:ea typeface="+mn-lt"/>
                <a:cs typeface="+mn-lt"/>
              </a:rPr>
              <a:t> in helping display nearby locations for the users.</a:t>
            </a:r>
            <a:endParaRPr lang="en-US">
              <a:latin typeface="Garamond"/>
              <a:ea typeface="+mn-lt"/>
              <a:cs typeface="+mn-lt"/>
            </a:endParaRPr>
          </a:p>
        </p:txBody>
      </p:sp>
    </p:spTree>
    <p:extLst>
      <p:ext uri="{BB962C8B-B14F-4D97-AF65-F5344CB8AC3E}">
        <p14:creationId xmlns:p14="http://schemas.microsoft.com/office/powerpoint/2010/main" val="22651860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257955" y="586855"/>
            <a:ext cx="3410133" cy="3387497"/>
          </a:xfrm>
        </p:spPr>
        <p:txBody>
          <a:bodyPr anchor="b">
            <a:normAutofit/>
          </a:bodyPr>
          <a:lstStyle/>
          <a:p>
            <a:pPr algn="ctr"/>
            <a:r>
              <a:rPr lang="en-US" sz="4000">
                <a:solidFill>
                  <a:schemeClr val="bg1"/>
                </a:solidFill>
                <a:latin typeface="Garamond"/>
              </a:rPr>
              <a:t>System Technologies:</a:t>
            </a:r>
            <a:endParaRPr lang="en-US" sz="4000">
              <a:solidFill>
                <a:schemeClr val="bg1"/>
              </a:solidFill>
              <a:latin typeface="Garamond"/>
              <a:cs typeface="Calibri Light" panose="020F0302020204030204"/>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sp>
        <p:nvSpPr>
          <p:cNvPr id="3" name="TextBox 2">
            <a:extLst>
              <a:ext uri="{FF2B5EF4-FFF2-40B4-BE49-F238E27FC236}">
                <a16:creationId xmlns:a16="http://schemas.microsoft.com/office/drawing/2014/main" id="{6C8B4994-F9D2-40C4-A51F-73E809F9D3F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
        <p:nvSpPr>
          <p:cNvPr id="10" name="TextBox 9">
            <a:extLst>
              <a:ext uri="{FF2B5EF4-FFF2-40B4-BE49-F238E27FC236}">
                <a16:creationId xmlns:a16="http://schemas.microsoft.com/office/drawing/2014/main" id="{883C284B-CBBC-411B-B64D-93675AC8F547}"/>
              </a:ext>
            </a:extLst>
          </p:cNvPr>
          <p:cNvSpPr txBox="1"/>
          <p:nvPr/>
        </p:nvSpPr>
        <p:spPr>
          <a:xfrm>
            <a:off x="4619625" y="1715413"/>
            <a:ext cx="7032190" cy="512723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000"/>
              </a:spcBef>
              <a:buFont typeface="Arial"/>
              <a:buChar char="•"/>
            </a:pPr>
            <a:r>
              <a:rPr lang="en-US" sz="2000" b="1">
                <a:latin typeface="Garamond"/>
                <a:cs typeface="Calibri"/>
              </a:rPr>
              <a:t>Software</a:t>
            </a:r>
            <a:r>
              <a:rPr lang="en-US" sz="2000">
                <a:latin typeface="Garamond"/>
                <a:cs typeface="Calibri"/>
              </a:rPr>
              <a:t>: Android Studio</a:t>
            </a:r>
          </a:p>
          <a:p>
            <a:pPr marL="742950" lvl="1" indent="-285750">
              <a:lnSpc>
                <a:spcPct val="90000"/>
              </a:lnSpc>
              <a:spcBef>
                <a:spcPts val="1000"/>
              </a:spcBef>
              <a:buFont typeface="Arial"/>
              <a:buChar char="•"/>
            </a:pPr>
            <a:r>
              <a:rPr lang="en-US" sz="2000">
                <a:latin typeface="Garamond"/>
                <a:cs typeface="Calibri"/>
              </a:rPr>
              <a:t>Emulator: Pixel 3A API 27</a:t>
            </a:r>
          </a:p>
          <a:p>
            <a:pPr marL="285750" indent="-285750">
              <a:lnSpc>
                <a:spcPct val="90000"/>
              </a:lnSpc>
              <a:spcBef>
                <a:spcPts val="1000"/>
              </a:spcBef>
              <a:buFont typeface="Arial"/>
              <a:buChar char="•"/>
            </a:pPr>
            <a:r>
              <a:rPr lang="en-US" sz="2000" b="1">
                <a:latin typeface="Garamond"/>
                <a:cs typeface="Calibri"/>
              </a:rPr>
              <a:t>Language(s)</a:t>
            </a:r>
            <a:r>
              <a:rPr lang="en-US" sz="2000">
                <a:latin typeface="Garamond"/>
                <a:cs typeface="Calibri"/>
              </a:rPr>
              <a:t>: Java, Kotlin, XML</a:t>
            </a:r>
          </a:p>
          <a:p>
            <a:pPr marL="742950" lvl="1" indent="-285750">
              <a:lnSpc>
                <a:spcPct val="90000"/>
              </a:lnSpc>
              <a:spcBef>
                <a:spcPts val="1000"/>
              </a:spcBef>
              <a:buFont typeface="Arial"/>
              <a:buChar char="•"/>
            </a:pPr>
            <a:r>
              <a:rPr lang="en-US" sz="2000">
                <a:latin typeface="Garamond"/>
                <a:cs typeface="Calibri"/>
              </a:rPr>
              <a:t>For the client-end, Android's XML was used to swiftly design the UI and layouts.</a:t>
            </a:r>
          </a:p>
          <a:p>
            <a:pPr marL="742950" lvl="1" indent="-285750">
              <a:lnSpc>
                <a:spcPct val="90000"/>
              </a:lnSpc>
              <a:spcBef>
                <a:spcPts val="1000"/>
              </a:spcBef>
              <a:buFont typeface="Arial"/>
              <a:buChar char="•"/>
            </a:pPr>
            <a:r>
              <a:rPr lang="en-US" sz="2000">
                <a:latin typeface="Garamond"/>
                <a:cs typeface="Calibri"/>
              </a:rPr>
              <a:t>Java &amp; Kotlin were used for the functionality and the backend development. </a:t>
            </a:r>
          </a:p>
          <a:p>
            <a:pPr marL="285750" indent="-285750">
              <a:lnSpc>
                <a:spcPct val="90000"/>
              </a:lnSpc>
              <a:spcBef>
                <a:spcPts val="1000"/>
              </a:spcBef>
              <a:buFont typeface="Arial"/>
              <a:buChar char="•"/>
            </a:pPr>
            <a:r>
              <a:rPr lang="en-US" sz="2000" b="1">
                <a:latin typeface="Garamond"/>
                <a:cs typeface="Calibri"/>
              </a:rPr>
              <a:t>Database</a:t>
            </a:r>
            <a:r>
              <a:rPr lang="en-US" sz="2000">
                <a:latin typeface="Garamond"/>
                <a:cs typeface="Calibri"/>
              </a:rPr>
              <a:t>: Firebase</a:t>
            </a:r>
          </a:p>
          <a:p>
            <a:pPr marL="742950" lvl="1" indent="-285750">
              <a:lnSpc>
                <a:spcPct val="90000"/>
              </a:lnSpc>
              <a:spcBef>
                <a:spcPts val="1000"/>
              </a:spcBef>
              <a:buFont typeface="Arial"/>
              <a:buChar char="•"/>
            </a:pPr>
            <a:r>
              <a:rPr lang="en-US" sz="2000">
                <a:latin typeface="Garamond"/>
                <a:cs typeface="Calibri"/>
              </a:rPr>
              <a:t>As for storing user's info, such as their login credentials and locations, we used Firebase for the purpose of managing the data real-time.</a:t>
            </a:r>
          </a:p>
          <a:p>
            <a:pPr marL="285750" indent="-285750">
              <a:lnSpc>
                <a:spcPct val="90000"/>
              </a:lnSpc>
              <a:spcBef>
                <a:spcPts val="1000"/>
              </a:spcBef>
              <a:buFont typeface="Arial"/>
              <a:buChar char="•"/>
            </a:pPr>
            <a:endParaRPr lang="en-US" sz="2000">
              <a:latin typeface="Garamond"/>
              <a:cs typeface="Calibri"/>
            </a:endParaRPr>
          </a:p>
          <a:p>
            <a:pPr marL="285750" indent="-285750">
              <a:lnSpc>
                <a:spcPct val="90000"/>
              </a:lnSpc>
              <a:spcBef>
                <a:spcPts val="1000"/>
              </a:spcBef>
              <a:buFont typeface="Arial"/>
              <a:buChar char="•"/>
            </a:pPr>
            <a:endParaRPr lang="en-US" sz="2000">
              <a:latin typeface="Garamond"/>
              <a:cs typeface="Calibri"/>
            </a:endParaRPr>
          </a:p>
          <a:p>
            <a:pPr marL="342900" indent="-342900">
              <a:lnSpc>
                <a:spcPct val="90000"/>
              </a:lnSpc>
              <a:spcBef>
                <a:spcPts val="1000"/>
              </a:spcBef>
              <a:buFont typeface="Arial"/>
              <a:buChar char="•"/>
            </a:pPr>
            <a:endParaRPr lang="en-US" sz="2000">
              <a:latin typeface="Garamond"/>
              <a:ea typeface="+mn-lt"/>
              <a:cs typeface="+mn-lt"/>
            </a:endParaRPr>
          </a:p>
        </p:txBody>
      </p:sp>
    </p:spTree>
    <p:extLst>
      <p:ext uri="{BB962C8B-B14F-4D97-AF65-F5344CB8AC3E}">
        <p14:creationId xmlns:p14="http://schemas.microsoft.com/office/powerpoint/2010/main" val="2207030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257955" y="586855"/>
            <a:ext cx="3410133" cy="3387497"/>
          </a:xfrm>
        </p:spPr>
        <p:txBody>
          <a:bodyPr anchor="b">
            <a:normAutofit/>
          </a:bodyPr>
          <a:lstStyle/>
          <a:p>
            <a:pPr algn="ctr"/>
            <a:r>
              <a:rPr lang="en-US" sz="4000">
                <a:solidFill>
                  <a:schemeClr val="bg1"/>
                </a:solidFill>
                <a:latin typeface="Garamond"/>
              </a:rPr>
              <a:t>Design Patterns:</a:t>
            </a:r>
            <a:endParaRPr lang="en-US" sz="4000">
              <a:solidFill>
                <a:schemeClr val="bg1"/>
              </a:solidFill>
              <a:latin typeface="Garamond"/>
              <a:cs typeface="Calibri Light" panose="020F0302020204030204"/>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sp>
        <p:nvSpPr>
          <p:cNvPr id="3" name="TextBox 2">
            <a:extLst>
              <a:ext uri="{FF2B5EF4-FFF2-40B4-BE49-F238E27FC236}">
                <a16:creationId xmlns:a16="http://schemas.microsoft.com/office/drawing/2014/main" id="{6C8B4994-F9D2-40C4-A51F-73E809F9D3F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
        <p:nvSpPr>
          <p:cNvPr id="10" name="TextBox 9">
            <a:extLst>
              <a:ext uri="{FF2B5EF4-FFF2-40B4-BE49-F238E27FC236}">
                <a16:creationId xmlns:a16="http://schemas.microsoft.com/office/drawing/2014/main" id="{883C284B-CBBC-411B-B64D-93675AC8F547}"/>
              </a:ext>
            </a:extLst>
          </p:cNvPr>
          <p:cNvSpPr txBox="1"/>
          <p:nvPr/>
        </p:nvSpPr>
        <p:spPr>
          <a:xfrm>
            <a:off x="4581525" y="2286913"/>
            <a:ext cx="7032190" cy="3720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000"/>
              </a:spcBef>
              <a:buFont typeface="Arial"/>
              <a:buChar char="•"/>
            </a:pPr>
            <a:endParaRPr lang="en-US" sz="2000">
              <a:latin typeface="Garamond"/>
              <a:ea typeface="+mn-lt"/>
              <a:cs typeface="+mn-lt"/>
            </a:endParaRPr>
          </a:p>
        </p:txBody>
      </p:sp>
      <p:pic>
        <p:nvPicPr>
          <p:cNvPr id="4" name="Picture 4" descr="Diagram&#10;&#10;Description automatically generated">
            <a:extLst>
              <a:ext uri="{FF2B5EF4-FFF2-40B4-BE49-F238E27FC236}">
                <a16:creationId xmlns:a16="http://schemas.microsoft.com/office/drawing/2014/main" id="{EBF089D0-CE0B-4FE0-8AA0-E29DDFC77595}"/>
              </a:ext>
            </a:extLst>
          </p:cNvPr>
          <p:cNvPicPr>
            <a:picLocks noChangeAspect="1"/>
          </p:cNvPicPr>
          <p:nvPr/>
        </p:nvPicPr>
        <p:blipFill rotWithShape="1">
          <a:blip r:embed="rId2"/>
          <a:srcRect t="4315" b="188"/>
          <a:stretch/>
        </p:blipFill>
        <p:spPr>
          <a:xfrm>
            <a:off x="5546029" y="726689"/>
            <a:ext cx="4715787" cy="5311913"/>
          </a:xfrm>
          <a:prstGeom prst="rect">
            <a:avLst/>
          </a:prstGeom>
        </p:spPr>
      </p:pic>
    </p:spTree>
    <p:extLst>
      <p:ext uri="{BB962C8B-B14F-4D97-AF65-F5344CB8AC3E}">
        <p14:creationId xmlns:p14="http://schemas.microsoft.com/office/powerpoint/2010/main" val="1229422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257955" y="586855"/>
            <a:ext cx="3410133" cy="3387497"/>
          </a:xfrm>
        </p:spPr>
        <p:txBody>
          <a:bodyPr anchor="b">
            <a:normAutofit/>
          </a:bodyPr>
          <a:lstStyle/>
          <a:p>
            <a:pPr algn="ctr"/>
            <a:r>
              <a:rPr lang="en-US" sz="4000">
                <a:solidFill>
                  <a:schemeClr val="bg1"/>
                </a:solidFill>
                <a:latin typeface="Garamond"/>
              </a:rPr>
              <a:t>Demo:</a:t>
            </a:r>
            <a:endParaRPr lang="en-US" sz="4000">
              <a:solidFill>
                <a:schemeClr val="bg1"/>
              </a:solidFill>
              <a:latin typeface="Garamond"/>
              <a:cs typeface="Calibri Light" panose="020F0302020204030204"/>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sp>
        <p:nvSpPr>
          <p:cNvPr id="3" name="TextBox 2">
            <a:extLst>
              <a:ext uri="{FF2B5EF4-FFF2-40B4-BE49-F238E27FC236}">
                <a16:creationId xmlns:a16="http://schemas.microsoft.com/office/drawing/2014/main" id="{6C8B4994-F9D2-40C4-A51F-73E809F9D3F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
        <p:nvSpPr>
          <p:cNvPr id="10" name="TextBox 9">
            <a:extLst>
              <a:ext uri="{FF2B5EF4-FFF2-40B4-BE49-F238E27FC236}">
                <a16:creationId xmlns:a16="http://schemas.microsoft.com/office/drawing/2014/main" id="{883C284B-CBBC-411B-B64D-93675AC8F547}"/>
              </a:ext>
            </a:extLst>
          </p:cNvPr>
          <p:cNvSpPr txBox="1"/>
          <p:nvPr/>
        </p:nvSpPr>
        <p:spPr>
          <a:xfrm>
            <a:off x="4581525" y="2286913"/>
            <a:ext cx="7032190" cy="3720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000"/>
              </a:spcBef>
              <a:buFont typeface="Arial"/>
              <a:buChar char="•"/>
            </a:pPr>
            <a:endParaRPr lang="en-US" sz="2000">
              <a:latin typeface="Garamond"/>
              <a:ea typeface="+mn-lt"/>
              <a:cs typeface="+mn-lt"/>
            </a:endParaRPr>
          </a:p>
        </p:txBody>
      </p:sp>
    </p:spTree>
    <p:extLst>
      <p:ext uri="{BB962C8B-B14F-4D97-AF65-F5344CB8AC3E}">
        <p14:creationId xmlns:p14="http://schemas.microsoft.com/office/powerpoint/2010/main" val="1125114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257955" y="586855"/>
            <a:ext cx="3410133" cy="3387497"/>
          </a:xfrm>
        </p:spPr>
        <p:txBody>
          <a:bodyPr anchor="b">
            <a:normAutofit/>
          </a:bodyPr>
          <a:lstStyle/>
          <a:p>
            <a:pPr algn="ctr"/>
            <a:r>
              <a:rPr lang="en-US" sz="4000">
                <a:solidFill>
                  <a:schemeClr val="bg1"/>
                </a:solidFill>
                <a:latin typeface="Garamond"/>
              </a:rPr>
              <a:t>Challenges:</a:t>
            </a:r>
            <a:endParaRPr lang="en-US" sz="4000">
              <a:solidFill>
                <a:schemeClr val="bg1"/>
              </a:solidFill>
              <a:latin typeface="Garamond"/>
              <a:cs typeface="Calibri Light" panose="020F0302020204030204"/>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sp>
        <p:nvSpPr>
          <p:cNvPr id="3" name="TextBox 2">
            <a:extLst>
              <a:ext uri="{FF2B5EF4-FFF2-40B4-BE49-F238E27FC236}">
                <a16:creationId xmlns:a16="http://schemas.microsoft.com/office/drawing/2014/main" id="{6C8B4994-F9D2-40C4-A51F-73E809F9D3F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
        <p:nvSpPr>
          <p:cNvPr id="10" name="TextBox 9">
            <a:extLst>
              <a:ext uri="{FF2B5EF4-FFF2-40B4-BE49-F238E27FC236}">
                <a16:creationId xmlns:a16="http://schemas.microsoft.com/office/drawing/2014/main" id="{883C284B-CBBC-411B-B64D-93675AC8F547}"/>
              </a:ext>
            </a:extLst>
          </p:cNvPr>
          <p:cNvSpPr txBox="1"/>
          <p:nvPr/>
        </p:nvSpPr>
        <p:spPr>
          <a:xfrm>
            <a:off x="4383196" y="2109461"/>
            <a:ext cx="7032190" cy="3720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000"/>
              </a:spcBef>
              <a:buFont typeface="Arial"/>
              <a:buChar char="•"/>
            </a:pPr>
            <a:endParaRPr lang="en-US" sz="2000">
              <a:latin typeface="Garamond"/>
              <a:ea typeface="+mn-lt"/>
              <a:cs typeface="+mn-lt"/>
            </a:endParaRPr>
          </a:p>
        </p:txBody>
      </p:sp>
      <p:graphicFrame>
        <p:nvGraphicFramePr>
          <p:cNvPr id="4" name="Content Placeholder 2">
            <a:extLst>
              <a:ext uri="{FF2B5EF4-FFF2-40B4-BE49-F238E27FC236}">
                <a16:creationId xmlns:a16="http://schemas.microsoft.com/office/drawing/2014/main" id="{02B31A04-8DA8-4360-BFE3-DC49F4A7E2D0}"/>
              </a:ext>
            </a:extLst>
          </p:cNvPr>
          <p:cNvGraphicFramePr>
            <a:graphicFrameLocks/>
          </p:cNvGraphicFramePr>
          <p:nvPr>
            <p:extLst>
              <p:ext uri="{D42A27DB-BD31-4B8C-83A1-F6EECF244321}">
                <p14:modId xmlns:p14="http://schemas.microsoft.com/office/powerpoint/2010/main" val="4169214541"/>
              </p:ext>
            </p:extLst>
          </p:nvPr>
        </p:nvGraphicFramePr>
        <p:xfrm>
          <a:off x="4759949" y="789074"/>
          <a:ext cx="6545808" cy="5560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84" name="TextBox 983">
            <a:extLst>
              <a:ext uri="{FF2B5EF4-FFF2-40B4-BE49-F238E27FC236}">
                <a16:creationId xmlns:a16="http://schemas.microsoft.com/office/drawing/2014/main" id="{FA16823A-3AB7-45F9-90EF-571BA6E15717}"/>
              </a:ext>
            </a:extLst>
          </p:cNvPr>
          <p:cNvSpPr txBox="1"/>
          <p:nvPr/>
        </p:nvSpPr>
        <p:spPr>
          <a:xfrm>
            <a:off x="4724400" y="3200400"/>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pic>
        <p:nvPicPr>
          <p:cNvPr id="996" name="Picture 996" descr="A picture containing text, sign, outdoor, sky&#10;&#10;Description automatically generated">
            <a:extLst>
              <a:ext uri="{FF2B5EF4-FFF2-40B4-BE49-F238E27FC236}">
                <a16:creationId xmlns:a16="http://schemas.microsoft.com/office/drawing/2014/main" id="{D36686ED-4C1E-40FA-A49E-AE5A6EEC5B11}"/>
              </a:ext>
            </a:extLst>
          </p:cNvPr>
          <p:cNvPicPr>
            <a:picLocks noChangeAspect="1"/>
          </p:cNvPicPr>
          <p:nvPr/>
        </p:nvPicPr>
        <p:blipFill rotWithShape="1">
          <a:blip r:embed="rId7"/>
          <a:srcRect l="222" r="6494" b="1136"/>
          <a:stretch/>
        </p:blipFill>
        <p:spPr>
          <a:xfrm>
            <a:off x="4863936" y="1175850"/>
            <a:ext cx="1609440" cy="967022"/>
          </a:xfrm>
          <a:prstGeom prst="rect">
            <a:avLst/>
          </a:prstGeom>
        </p:spPr>
      </p:pic>
      <p:pic>
        <p:nvPicPr>
          <p:cNvPr id="1007" name="Picture 1007" descr="Diagram&#10;&#10;Description automatically generated">
            <a:extLst>
              <a:ext uri="{FF2B5EF4-FFF2-40B4-BE49-F238E27FC236}">
                <a16:creationId xmlns:a16="http://schemas.microsoft.com/office/drawing/2014/main" id="{0909C2D9-9863-472A-A7C6-9E83E849712C}"/>
              </a:ext>
            </a:extLst>
          </p:cNvPr>
          <p:cNvPicPr>
            <a:picLocks noChangeAspect="1"/>
          </p:cNvPicPr>
          <p:nvPr/>
        </p:nvPicPr>
        <p:blipFill>
          <a:blip r:embed="rId8"/>
          <a:stretch>
            <a:fillRect/>
          </a:stretch>
        </p:blipFill>
        <p:spPr>
          <a:xfrm>
            <a:off x="4807907" y="3063161"/>
            <a:ext cx="1647174" cy="1110840"/>
          </a:xfrm>
          <a:prstGeom prst="rect">
            <a:avLst/>
          </a:prstGeom>
        </p:spPr>
      </p:pic>
      <p:pic>
        <p:nvPicPr>
          <p:cNvPr id="1009" name="Picture 1009">
            <a:extLst>
              <a:ext uri="{FF2B5EF4-FFF2-40B4-BE49-F238E27FC236}">
                <a16:creationId xmlns:a16="http://schemas.microsoft.com/office/drawing/2014/main" id="{26C3B018-01E7-4EBB-AC3A-B09FC8F418F7}"/>
              </a:ext>
            </a:extLst>
          </p:cNvPr>
          <p:cNvPicPr>
            <a:picLocks noChangeAspect="1"/>
          </p:cNvPicPr>
          <p:nvPr/>
        </p:nvPicPr>
        <p:blipFill>
          <a:blip r:embed="rId9"/>
          <a:stretch>
            <a:fillRect/>
          </a:stretch>
        </p:blipFill>
        <p:spPr>
          <a:xfrm>
            <a:off x="4858871" y="4991670"/>
            <a:ext cx="1622613" cy="1149783"/>
          </a:xfrm>
          <a:prstGeom prst="rect">
            <a:avLst/>
          </a:prstGeom>
        </p:spPr>
      </p:pic>
    </p:spTree>
    <p:extLst>
      <p:ext uri="{BB962C8B-B14F-4D97-AF65-F5344CB8AC3E}">
        <p14:creationId xmlns:p14="http://schemas.microsoft.com/office/powerpoint/2010/main" val="22723242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latin typeface="Garamond"/>
                <a:cs typeface="Calibri Light"/>
              </a:rPr>
              <a:t>Burn-down Report: </a:t>
            </a:r>
            <a:endParaRPr lang="en-US" sz="4000">
              <a:solidFill>
                <a:srgbClr val="FFFFFF"/>
              </a:solidFill>
              <a:latin typeface="Garamond"/>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pic>
        <p:nvPicPr>
          <p:cNvPr id="5" name="Picture 5" descr="Chart, box and whisker chart&#10;&#10;Description automatically generated">
            <a:extLst>
              <a:ext uri="{FF2B5EF4-FFF2-40B4-BE49-F238E27FC236}">
                <a16:creationId xmlns:a16="http://schemas.microsoft.com/office/drawing/2014/main" id="{D3B0298A-A403-4752-9AE3-185430C597DD}"/>
              </a:ext>
            </a:extLst>
          </p:cNvPr>
          <p:cNvPicPr>
            <a:picLocks noChangeAspect="1"/>
          </p:cNvPicPr>
          <p:nvPr/>
        </p:nvPicPr>
        <p:blipFill>
          <a:blip r:embed="rId2"/>
          <a:stretch>
            <a:fillRect/>
          </a:stretch>
        </p:blipFill>
        <p:spPr>
          <a:xfrm>
            <a:off x="4129413" y="718943"/>
            <a:ext cx="7931062" cy="570194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68160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257955" y="621557"/>
            <a:ext cx="3410133" cy="3387497"/>
          </a:xfrm>
        </p:spPr>
        <p:txBody>
          <a:bodyPr anchor="b">
            <a:normAutofit/>
          </a:bodyPr>
          <a:lstStyle/>
          <a:p>
            <a:pPr algn="r"/>
            <a:r>
              <a:rPr lang="en-US" sz="4000">
                <a:solidFill>
                  <a:srgbClr val="FFFFFF"/>
                </a:solidFill>
                <a:latin typeface="Garamond"/>
                <a:cs typeface="Calibri Light"/>
              </a:rPr>
              <a:t>Velocity Chart: </a:t>
            </a:r>
            <a:endParaRPr lang="en-US" sz="4000">
              <a:solidFill>
                <a:srgbClr val="FFFFFF"/>
              </a:solidFill>
              <a:latin typeface="Garamond"/>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pic>
        <p:nvPicPr>
          <p:cNvPr id="4" name="Picture 5">
            <a:extLst>
              <a:ext uri="{FF2B5EF4-FFF2-40B4-BE49-F238E27FC236}">
                <a16:creationId xmlns:a16="http://schemas.microsoft.com/office/drawing/2014/main" id="{D2BD8F32-96C9-4A3C-A4AB-2435A53CC277}"/>
              </a:ext>
            </a:extLst>
          </p:cNvPr>
          <p:cNvPicPr>
            <a:picLocks noChangeAspect="1"/>
          </p:cNvPicPr>
          <p:nvPr/>
        </p:nvPicPr>
        <p:blipFill>
          <a:blip r:embed="rId2"/>
          <a:stretch>
            <a:fillRect/>
          </a:stretch>
        </p:blipFill>
        <p:spPr>
          <a:xfrm>
            <a:off x="4098098" y="1177539"/>
            <a:ext cx="7993694" cy="438809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850100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257955" y="586855"/>
            <a:ext cx="3410133" cy="3387497"/>
          </a:xfrm>
        </p:spPr>
        <p:txBody>
          <a:bodyPr anchor="b">
            <a:normAutofit/>
          </a:bodyPr>
          <a:lstStyle/>
          <a:p>
            <a:pPr algn="ctr"/>
            <a:r>
              <a:rPr lang="en-US" sz="4000">
                <a:solidFill>
                  <a:schemeClr val="bg1"/>
                </a:solidFill>
                <a:latin typeface="Garamond"/>
              </a:rPr>
              <a:t>Reflections &amp; Conclusion:</a:t>
            </a:r>
            <a:endParaRPr lang="en-US" sz="4000">
              <a:solidFill>
                <a:schemeClr val="bg1"/>
              </a:solidFill>
              <a:latin typeface="Garamond"/>
              <a:cs typeface="Calibri Light" panose="020F0302020204030204"/>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sp>
        <p:nvSpPr>
          <p:cNvPr id="3" name="TextBox 2">
            <a:extLst>
              <a:ext uri="{FF2B5EF4-FFF2-40B4-BE49-F238E27FC236}">
                <a16:creationId xmlns:a16="http://schemas.microsoft.com/office/drawing/2014/main" id="{6C8B4994-F9D2-40C4-A51F-73E809F9D3F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
        <p:nvSpPr>
          <p:cNvPr id="10" name="TextBox 9">
            <a:extLst>
              <a:ext uri="{FF2B5EF4-FFF2-40B4-BE49-F238E27FC236}">
                <a16:creationId xmlns:a16="http://schemas.microsoft.com/office/drawing/2014/main" id="{883C284B-CBBC-411B-B64D-93675AC8F547}"/>
              </a:ext>
            </a:extLst>
          </p:cNvPr>
          <p:cNvSpPr txBox="1"/>
          <p:nvPr/>
        </p:nvSpPr>
        <p:spPr>
          <a:xfrm>
            <a:off x="4581525" y="2286913"/>
            <a:ext cx="7032190" cy="35062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90000"/>
              </a:lnSpc>
              <a:spcBef>
                <a:spcPts val="1000"/>
              </a:spcBef>
            </a:pPr>
            <a:r>
              <a:rPr lang="en-US" sz="2000" b="1">
                <a:latin typeface="Garamond"/>
                <a:ea typeface="+mn-lt"/>
                <a:cs typeface="+mn-lt"/>
              </a:rPr>
              <a:t>Reflection </a:t>
            </a:r>
            <a:r>
              <a:rPr lang="en-US" sz="2000">
                <a:latin typeface="Garamond"/>
                <a:ea typeface="+mn-lt"/>
                <a:cs typeface="+mn-lt"/>
              </a:rPr>
              <a:t>After researching and working on this app for almost an entire semester, we realized how much more we still need to learn about software development and the engineering process. </a:t>
            </a:r>
            <a:endParaRPr lang="en-US"/>
          </a:p>
          <a:p>
            <a:pPr>
              <a:lnSpc>
                <a:spcPct val="90000"/>
              </a:lnSpc>
              <a:spcBef>
                <a:spcPts val="1000"/>
              </a:spcBef>
            </a:pPr>
            <a:endParaRPr lang="en-US" sz="2000">
              <a:latin typeface="Garamond"/>
              <a:ea typeface="+mn-lt"/>
              <a:cs typeface="+mn-lt"/>
            </a:endParaRPr>
          </a:p>
          <a:p>
            <a:pPr>
              <a:lnSpc>
                <a:spcPct val="90000"/>
              </a:lnSpc>
              <a:spcBef>
                <a:spcPts val="1000"/>
              </a:spcBef>
            </a:pPr>
            <a:r>
              <a:rPr lang="en-US" sz="2000">
                <a:latin typeface="Garamond"/>
                <a:ea typeface="+mn-lt"/>
                <a:cs typeface="+mn-lt"/>
              </a:rPr>
              <a:t>We faced many technology challenges running android studio and and its emulator, which was frustrating at times, but we had no choice but to be patient. </a:t>
            </a:r>
            <a:endParaRPr lang="en-US"/>
          </a:p>
          <a:p>
            <a:pPr>
              <a:lnSpc>
                <a:spcPct val="90000"/>
              </a:lnSpc>
              <a:spcBef>
                <a:spcPts val="1000"/>
              </a:spcBef>
            </a:pPr>
            <a:endParaRPr lang="en-US" sz="2000">
              <a:latin typeface="Garamond"/>
              <a:ea typeface="+mn-lt"/>
              <a:cs typeface="+mn-lt"/>
            </a:endParaRPr>
          </a:p>
          <a:p>
            <a:pPr>
              <a:lnSpc>
                <a:spcPct val="90000"/>
              </a:lnSpc>
              <a:spcBef>
                <a:spcPts val="1000"/>
              </a:spcBef>
            </a:pPr>
            <a:r>
              <a:rPr lang="en-US" sz="2000">
                <a:latin typeface="Garamond"/>
                <a:ea typeface="+mn-lt"/>
                <a:cs typeface="+mn-lt"/>
              </a:rPr>
              <a:t>Some things we wished we would've changed:</a:t>
            </a:r>
          </a:p>
          <a:p>
            <a:pPr>
              <a:lnSpc>
                <a:spcPct val="90000"/>
              </a:lnSpc>
              <a:spcBef>
                <a:spcPts val="1000"/>
              </a:spcBef>
            </a:pPr>
            <a:r>
              <a:rPr lang="en-US" sz="2000">
                <a:latin typeface="Garamond"/>
                <a:ea typeface="+mn-lt"/>
                <a:cs typeface="+mn-lt"/>
              </a:rPr>
              <a:t>Using a different technology platform. Using both Java and Kotlin. </a:t>
            </a:r>
          </a:p>
        </p:txBody>
      </p:sp>
    </p:spTree>
    <p:extLst>
      <p:ext uri="{BB962C8B-B14F-4D97-AF65-F5344CB8AC3E}">
        <p14:creationId xmlns:p14="http://schemas.microsoft.com/office/powerpoint/2010/main" val="895536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latin typeface="Garamond"/>
                <a:cs typeface="Calibri Light"/>
              </a:rPr>
              <a:t>Problem: </a:t>
            </a:r>
            <a:endParaRPr lang="en-US" sz="4000">
              <a:solidFill>
                <a:srgbClr val="FFFFFF"/>
              </a:solidFill>
              <a:latin typeface="Garamond"/>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a:spcBef>
                <a:spcPts val="0"/>
              </a:spcBef>
              <a:spcAft>
                <a:spcPts val="600"/>
              </a:spcAft>
            </a:pPr>
            <a:r>
              <a:rPr lang="en-US" sz="2000">
                <a:latin typeface="Garamond"/>
                <a:ea typeface="+mn-lt"/>
                <a:cs typeface="+mn-lt"/>
              </a:rPr>
              <a:t>According to an article "How we fight food waste in the US" from Feeding America organization, about $218 billion worth of food is thrown away each year.</a:t>
            </a:r>
          </a:p>
          <a:p>
            <a:pPr marL="0" indent="0">
              <a:spcBef>
                <a:spcPts val="0"/>
              </a:spcBef>
              <a:spcAft>
                <a:spcPts val="600"/>
              </a:spcAft>
              <a:buNone/>
            </a:pPr>
            <a:endParaRPr lang="en-US" sz="2000">
              <a:latin typeface="Garamond"/>
              <a:ea typeface="+mn-lt"/>
              <a:cs typeface="+mn-lt"/>
            </a:endParaRPr>
          </a:p>
          <a:p>
            <a:pPr>
              <a:spcBef>
                <a:spcPts val="0"/>
              </a:spcBef>
              <a:spcAft>
                <a:spcPts val="600"/>
              </a:spcAft>
            </a:pPr>
            <a:r>
              <a:rPr lang="en-US" sz="2000">
                <a:latin typeface="Garamond"/>
                <a:ea typeface="+mn-lt"/>
                <a:cs typeface="+mn-lt"/>
              </a:rPr>
              <a:t>About 52 billion pounds of </a:t>
            </a:r>
            <a:r>
              <a:rPr lang="en-US" sz="2000" b="1">
                <a:latin typeface="Garamond"/>
                <a:ea typeface="+mn-lt"/>
                <a:cs typeface="+mn-lt"/>
              </a:rPr>
              <a:t>food</a:t>
            </a:r>
            <a:r>
              <a:rPr lang="en-US" sz="2000">
                <a:latin typeface="Garamond"/>
                <a:ea typeface="+mn-lt"/>
                <a:cs typeface="+mn-lt"/>
              </a:rPr>
              <a:t> from manufacturers, </a:t>
            </a:r>
            <a:r>
              <a:rPr lang="en-US" sz="2000" b="1">
                <a:latin typeface="Garamond"/>
                <a:ea typeface="+mn-lt"/>
                <a:cs typeface="+mn-lt"/>
              </a:rPr>
              <a:t>grocery stores</a:t>
            </a:r>
            <a:r>
              <a:rPr lang="en-US" sz="2000">
                <a:latin typeface="Garamond"/>
                <a:ea typeface="+mn-lt"/>
                <a:cs typeface="+mn-lt"/>
              </a:rPr>
              <a:t> and restaurants end up in landfills.</a:t>
            </a:r>
            <a:br>
              <a:rPr lang="en-US" sz="2000">
                <a:latin typeface="Garamond"/>
                <a:ea typeface="+mn-lt"/>
                <a:cs typeface="+mn-lt"/>
              </a:rPr>
            </a:br>
            <a:endParaRPr lang="en-US" sz="2000">
              <a:latin typeface="Garamond"/>
              <a:ea typeface="+mn-lt"/>
              <a:cs typeface="+mn-lt"/>
            </a:endParaRPr>
          </a:p>
          <a:p>
            <a:pPr>
              <a:spcBef>
                <a:spcPts val="0"/>
              </a:spcBef>
              <a:spcAft>
                <a:spcPts val="600"/>
              </a:spcAft>
            </a:pPr>
            <a:r>
              <a:rPr lang="en-US" sz="2000">
                <a:latin typeface="Garamond"/>
                <a:ea typeface="+mn-lt"/>
                <a:cs typeface="+mn-lt"/>
              </a:rPr>
              <a:t>In 2019, 34 million people lived in poverty in America.</a:t>
            </a:r>
            <a:endParaRPr lang="en-US" sz="2000">
              <a:latin typeface="Ubuntu"/>
              <a:ea typeface="+mn-lt"/>
              <a:cs typeface="+mn-lt"/>
            </a:endParaRPr>
          </a:p>
          <a:p>
            <a:pPr>
              <a:spcBef>
                <a:spcPts val="0"/>
              </a:spcBef>
              <a:spcAft>
                <a:spcPts val="600"/>
              </a:spcAft>
            </a:pPr>
            <a:endParaRPr lang="en-US" sz="2000">
              <a:latin typeface="Ubuntu"/>
              <a:ea typeface="+mn-lt"/>
              <a:cs typeface="+mn-lt"/>
            </a:endParaRPr>
          </a:p>
          <a:p>
            <a:r>
              <a:rPr lang="en-US" sz="2000" b="1">
                <a:latin typeface="Garamond"/>
                <a:ea typeface="+mn-lt"/>
                <a:cs typeface="+mn-lt"/>
              </a:rPr>
              <a:t> Food wastage is</a:t>
            </a:r>
            <a:r>
              <a:rPr lang="en-US" sz="2000">
                <a:latin typeface="Garamond"/>
                <a:ea typeface="+mn-lt"/>
                <a:cs typeface="+mn-lt"/>
              </a:rPr>
              <a:t> responsible for around 6% of total global greenhouse gas emissions.</a:t>
            </a:r>
          </a:p>
          <a:p>
            <a:pPr marL="0" indent="0">
              <a:spcBef>
                <a:spcPts val="0"/>
              </a:spcBef>
              <a:spcAft>
                <a:spcPts val="600"/>
              </a:spcAft>
              <a:buNone/>
            </a:pPr>
            <a:br>
              <a:rPr lang="en-US" sz="2000">
                <a:latin typeface="Garamond"/>
                <a:ea typeface="+mn-lt"/>
                <a:cs typeface="+mn-lt"/>
              </a:rPr>
            </a:br>
            <a:endParaRPr lang="en-US" sz="2000">
              <a:latin typeface="Garamond"/>
              <a:ea typeface="+mn-lt"/>
              <a:cs typeface="+mn-lt"/>
            </a:endParaRPr>
          </a:p>
        </p:txBody>
      </p:sp>
    </p:spTree>
    <p:extLst>
      <p:ext uri="{BB962C8B-B14F-4D97-AF65-F5344CB8AC3E}">
        <p14:creationId xmlns:p14="http://schemas.microsoft.com/office/powerpoint/2010/main" val="215677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latin typeface="Garamond"/>
                <a:cs typeface="Calibri Light"/>
              </a:rPr>
              <a:t>Purpose: </a:t>
            </a:r>
            <a:endParaRPr lang="en-US" sz="4000">
              <a:solidFill>
                <a:srgbClr val="FFFFFF"/>
              </a:solidFill>
              <a:latin typeface="Garamond"/>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graphicFrame>
        <p:nvGraphicFramePr>
          <p:cNvPr id="3" name="Content Placeholder 536">
            <a:extLst>
              <a:ext uri="{FF2B5EF4-FFF2-40B4-BE49-F238E27FC236}">
                <a16:creationId xmlns:a16="http://schemas.microsoft.com/office/drawing/2014/main" id="{D90D6BA0-EF03-4C00-B449-FCCFFC2AB2B8}"/>
              </a:ext>
            </a:extLst>
          </p:cNvPr>
          <p:cNvGraphicFramePr>
            <a:graphicFrameLocks/>
          </p:cNvGraphicFramePr>
          <p:nvPr>
            <p:extLst>
              <p:ext uri="{D42A27DB-BD31-4B8C-83A1-F6EECF244321}">
                <p14:modId xmlns:p14="http://schemas.microsoft.com/office/powerpoint/2010/main" val="3726011083"/>
              </p:ext>
            </p:extLst>
          </p:nvPr>
        </p:nvGraphicFramePr>
        <p:xfrm>
          <a:off x="4632609" y="-471396"/>
          <a:ext cx="6680481" cy="50350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74" name="TextBox 673">
            <a:extLst>
              <a:ext uri="{FF2B5EF4-FFF2-40B4-BE49-F238E27FC236}">
                <a16:creationId xmlns:a16="http://schemas.microsoft.com/office/drawing/2014/main" id="{8B1FD8AC-612C-4078-B04D-791A8DEA52D3}"/>
              </a:ext>
            </a:extLst>
          </p:cNvPr>
          <p:cNvSpPr txBox="1"/>
          <p:nvPr/>
        </p:nvSpPr>
        <p:spPr>
          <a:xfrm>
            <a:off x="4630718" y="3572527"/>
            <a:ext cx="7013399"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latin typeface="Garamond"/>
                <a:cs typeface="Calibri"/>
              </a:rPr>
              <a:t>Food Saver</a:t>
            </a:r>
            <a:r>
              <a:rPr lang="en-US" sz="2000">
                <a:latin typeface="Garamond"/>
                <a:cs typeface="Calibri"/>
              </a:rPr>
              <a:t> allows users to find store locations near them,  while also allowing grocery stores and other locations where food may go to waste to also be food hubs for people who are struggling to make ends meet.</a:t>
            </a:r>
          </a:p>
        </p:txBody>
      </p:sp>
    </p:spTree>
    <p:extLst>
      <p:ext uri="{BB962C8B-B14F-4D97-AF65-F5344CB8AC3E}">
        <p14:creationId xmlns:p14="http://schemas.microsoft.com/office/powerpoint/2010/main" val="2382437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111818" y="586855"/>
            <a:ext cx="3556270" cy="3387497"/>
          </a:xfrm>
        </p:spPr>
        <p:txBody>
          <a:bodyPr anchor="b">
            <a:normAutofit/>
          </a:bodyPr>
          <a:lstStyle/>
          <a:p>
            <a:pPr algn="r"/>
            <a:r>
              <a:rPr lang="en-US" sz="4000">
                <a:solidFill>
                  <a:srgbClr val="FFFFFF"/>
                </a:solidFill>
                <a:latin typeface="Garamond"/>
                <a:cs typeface="Calibri Light"/>
              </a:rPr>
              <a:t>Target Audience:</a:t>
            </a:r>
            <a:endParaRPr lang="en-US">
              <a:latin typeface="Garamond"/>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graphicFrame>
        <p:nvGraphicFramePr>
          <p:cNvPr id="12" name="Content Placeholder 2">
            <a:extLst>
              <a:ext uri="{FF2B5EF4-FFF2-40B4-BE49-F238E27FC236}">
                <a16:creationId xmlns:a16="http://schemas.microsoft.com/office/drawing/2014/main" id="{99A0EBFB-F458-44DD-B0DB-F45C324D4884}"/>
              </a:ext>
            </a:extLst>
          </p:cNvPr>
          <p:cNvGraphicFramePr>
            <a:graphicFrameLocks/>
          </p:cNvGraphicFramePr>
          <p:nvPr>
            <p:extLst>
              <p:ext uri="{D42A27DB-BD31-4B8C-83A1-F6EECF244321}">
                <p14:modId xmlns:p14="http://schemas.microsoft.com/office/powerpoint/2010/main" val="3202972926"/>
              </p:ext>
            </p:extLst>
          </p:nvPr>
        </p:nvGraphicFramePr>
        <p:xfrm>
          <a:off x="4603373" y="716005"/>
          <a:ext cx="6545808" cy="5560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9794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333372" y="396355"/>
            <a:ext cx="3372816" cy="3520847"/>
          </a:xfrm>
        </p:spPr>
        <p:txBody>
          <a:bodyPr anchor="b">
            <a:normAutofit/>
          </a:bodyPr>
          <a:lstStyle/>
          <a:p>
            <a:r>
              <a:rPr lang="en-US" sz="4000">
                <a:solidFill>
                  <a:srgbClr val="FFFFFF"/>
                </a:solidFill>
                <a:latin typeface="Garamond"/>
                <a:cs typeface="Calibri Light"/>
              </a:rPr>
              <a:t> </a:t>
            </a:r>
            <a:br>
              <a:rPr lang="en-US" sz="4000">
                <a:solidFill>
                  <a:srgbClr val="FFFFFF"/>
                </a:solidFill>
                <a:latin typeface="Garamond"/>
                <a:cs typeface="Calibri Light"/>
              </a:rPr>
            </a:br>
            <a:r>
              <a:rPr lang="en-US" sz="4000">
                <a:solidFill>
                  <a:srgbClr val="FFFFFF"/>
                </a:solidFill>
                <a:latin typeface="Garamond"/>
                <a:cs typeface="Calibri Light"/>
              </a:rPr>
              <a:t>Requirements: </a:t>
            </a:r>
            <a:endParaRPr lang="en-US" sz="4000">
              <a:solidFill>
                <a:srgbClr val="FFFFFF"/>
              </a:solidFill>
              <a:latin typeface="Garamond"/>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41574" y="847809"/>
            <a:ext cx="6555347" cy="5546047"/>
          </a:xfrm>
        </p:spPr>
        <p:txBody>
          <a:bodyPr vert="horz" lIns="91440" tIns="45720" rIns="91440" bIns="45720" rtlCol="0" anchor="ctr">
            <a:normAutofit/>
          </a:bodyPr>
          <a:lstStyle/>
          <a:p>
            <a:pPr marL="0" indent="0">
              <a:spcBef>
                <a:spcPts val="0"/>
              </a:spcBef>
              <a:spcAft>
                <a:spcPts val="600"/>
              </a:spcAft>
              <a:buNone/>
            </a:pPr>
            <a:r>
              <a:rPr lang="en-US" sz="2000" b="1">
                <a:latin typeface="Garamond"/>
                <a:ea typeface="+mn-lt"/>
                <a:cs typeface="+mn-lt"/>
              </a:rPr>
              <a:t>User Requirements:</a:t>
            </a:r>
            <a:r>
              <a:rPr lang="en-US" sz="2000">
                <a:latin typeface="Garamond"/>
                <a:ea typeface="+mn-lt"/>
                <a:cs typeface="+mn-lt"/>
              </a:rPr>
              <a:t> The user needs to be able to look for nearby locations, and donators must have access to their information they inputted so they can manipulate it if needed. </a:t>
            </a:r>
            <a:endParaRPr lang="en-US" sz="2000">
              <a:latin typeface="Ubuntu"/>
              <a:ea typeface="+mn-lt"/>
              <a:cs typeface="+mn-lt"/>
            </a:endParaRPr>
          </a:p>
          <a:p>
            <a:pPr marL="0" indent="0">
              <a:spcBef>
                <a:spcPts val="0"/>
              </a:spcBef>
              <a:spcAft>
                <a:spcPts val="600"/>
              </a:spcAft>
              <a:buNone/>
            </a:pPr>
            <a:endParaRPr lang="en-US" sz="2000">
              <a:latin typeface="Garamond"/>
              <a:ea typeface="+mn-lt"/>
              <a:cs typeface="+mn-lt"/>
            </a:endParaRPr>
          </a:p>
          <a:p>
            <a:pPr marL="0" indent="0">
              <a:spcBef>
                <a:spcPts val="0"/>
              </a:spcBef>
              <a:spcAft>
                <a:spcPts val="600"/>
              </a:spcAft>
              <a:buNone/>
            </a:pPr>
            <a:r>
              <a:rPr lang="en-US" sz="2000" b="1">
                <a:latin typeface="Garamond"/>
                <a:ea typeface="+mn-lt"/>
                <a:cs typeface="+mn-lt"/>
              </a:rPr>
              <a:t>System Requirements: </a:t>
            </a:r>
            <a:r>
              <a:rPr lang="en-US" sz="2000">
                <a:latin typeface="Garamond"/>
                <a:ea typeface="+mn-lt"/>
                <a:cs typeface="+mn-lt"/>
              </a:rPr>
              <a:t>Retrieve user's location, handle users, and cloud management. </a:t>
            </a:r>
            <a:endParaRPr lang="en-US" sz="2000">
              <a:latin typeface="Ubuntu"/>
              <a:ea typeface="+mn-lt"/>
              <a:cs typeface="+mn-lt"/>
            </a:endParaRPr>
          </a:p>
          <a:p>
            <a:pPr marL="0" indent="0">
              <a:spcBef>
                <a:spcPts val="0"/>
              </a:spcBef>
              <a:spcAft>
                <a:spcPts val="600"/>
              </a:spcAft>
              <a:buNone/>
            </a:pPr>
            <a:endParaRPr lang="en-US" sz="2000">
              <a:latin typeface="Garamond"/>
              <a:ea typeface="+mn-lt"/>
              <a:cs typeface="+mn-lt"/>
            </a:endParaRPr>
          </a:p>
          <a:p>
            <a:pPr marL="0" indent="0">
              <a:spcBef>
                <a:spcPts val="0"/>
              </a:spcBef>
              <a:spcAft>
                <a:spcPts val="600"/>
              </a:spcAft>
              <a:buNone/>
            </a:pPr>
            <a:r>
              <a:rPr lang="en-US" sz="2000" b="1">
                <a:latin typeface="Garamond"/>
                <a:ea typeface="+mn-lt"/>
                <a:cs typeface="+mn-lt"/>
              </a:rPr>
              <a:t>Functional requirements: </a:t>
            </a:r>
            <a:r>
              <a:rPr lang="en-US" sz="2000">
                <a:latin typeface="Garamond"/>
                <a:ea typeface="+mn-lt"/>
                <a:cs typeface="+mn-lt"/>
              </a:rPr>
              <a:t>The app should be able to provide nearest locations of food donators for users, and donators should have the ability to manage/post food items and update their info.</a:t>
            </a:r>
            <a:endParaRPr lang="en-US" sz="2000">
              <a:latin typeface="Ubuntu"/>
              <a:ea typeface="+mn-lt"/>
              <a:cs typeface="+mn-lt"/>
            </a:endParaRPr>
          </a:p>
          <a:p>
            <a:pPr marL="0" indent="0">
              <a:spcBef>
                <a:spcPts val="0"/>
              </a:spcBef>
              <a:spcAft>
                <a:spcPts val="600"/>
              </a:spcAft>
              <a:buNone/>
            </a:pPr>
            <a:endParaRPr lang="en-US" sz="2000" b="1">
              <a:latin typeface="Garamond"/>
              <a:ea typeface="+mn-lt"/>
              <a:cs typeface="+mn-lt"/>
            </a:endParaRPr>
          </a:p>
          <a:p>
            <a:pPr marL="0" indent="0">
              <a:spcBef>
                <a:spcPts val="0"/>
              </a:spcBef>
              <a:spcAft>
                <a:spcPts val="600"/>
              </a:spcAft>
              <a:buNone/>
            </a:pPr>
            <a:r>
              <a:rPr lang="en-US" sz="2000" b="1">
                <a:latin typeface="Garamond"/>
                <a:ea typeface="+mn-lt"/>
                <a:cs typeface="+mn-lt"/>
              </a:rPr>
              <a:t>Non-functional requirements:</a:t>
            </a:r>
            <a:r>
              <a:rPr lang="en-US" sz="2000">
                <a:latin typeface="Garamond"/>
                <a:ea typeface="+mn-lt"/>
                <a:cs typeface="+mn-lt"/>
              </a:rPr>
              <a:t> Store owners must have the proper credentials to be able to post/manage food items. </a:t>
            </a:r>
            <a:endParaRPr lang="en-US">
              <a:latin typeface="Garamond"/>
            </a:endParaRPr>
          </a:p>
          <a:p>
            <a:pPr marL="0" indent="0">
              <a:spcBef>
                <a:spcPts val="0"/>
              </a:spcBef>
              <a:spcAft>
                <a:spcPts val="600"/>
              </a:spcAft>
              <a:buNone/>
            </a:pPr>
            <a:br>
              <a:rPr lang="en-US" sz="2000">
                <a:latin typeface="Garamond"/>
                <a:ea typeface="+mn-lt"/>
                <a:cs typeface="+mn-lt"/>
              </a:rPr>
            </a:br>
            <a:endParaRPr lang="en-US" sz="2000">
              <a:latin typeface="Ubuntu"/>
              <a:ea typeface="+mn-lt"/>
              <a:cs typeface="+mn-lt"/>
            </a:endParaRPr>
          </a:p>
        </p:txBody>
      </p:sp>
    </p:spTree>
    <p:extLst>
      <p:ext uri="{BB962C8B-B14F-4D97-AF65-F5344CB8AC3E}">
        <p14:creationId xmlns:p14="http://schemas.microsoft.com/office/powerpoint/2010/main" val="1875478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257955" y="586855"/>
            <a:ext cx="3410133" cy="3387497"/>
          </a:xfrm>
        </p:spPr>
        <p:txBody>
          <a:bodyPr anchor="b">
            <a:normAutofit/>
          </a:bodyPr>
          <a:lstStyle/>
          <a:p>
            <a:pPr algn="r"/>
            <a:r>
              <a:rPr lang="en-US" sz="4000">
                <a:solidFill>
                  <a:srgbClr val="FFFFFF"/>
                </a:solidFill>
                <a:latin typeface="Garamond"/>
                <a:cs typeface="Calibri Light"/>
              </a:rPr>
              <a:t>Epics: </a:t>
            </a:r>
            <a:endParaRPr lang="en-US" sz="4000">
              <a:solidFill>
                <a:srgbClr val="FFFFFF"/>
              </a:solidFill>
              <a:latin typeface="Garamond"/>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sp>
        <p:nvSpPr>
          <p:cNvPr id="3" name="TextBox 2">
            <a:extLst>
              <a:ext uri="{FF2B5EF4-FFF2-40B4-BE49-F238E27FC236}">
                <a16:creationId xmlns:a16="http://schemas.microsoft.com/office/drawing/2014/main" id="{6C8B4994-F9D2-40C4-A51F-73E809F9D3F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graphicFrame>
        <p:nvGraphicFramePr>
          <p:cNvPr id="5" name="Content Placeholder 2">
            <a:extLst>
              <a:ext uri="{FF2B5EF4-FFF2-40B4-BE49-F238E27FC236}">
                <a16:creationId xmlns:a16="http://schemas.microsoft.com/office/drawing/2014/main" id="{B3F32C32-0DA4-44A9-85CE-ED1529CE6472}"/>
              </a:ext>
            </a:extLst>
          </p:cNvPr>
          <p:cNvGraphicFramePr>
            <a:graphicFrameLocks/>
          </p:cNvGraphicFramePr>
          <p:nvPr>
            <p:extLst>
              <p:ext uri="{D42A27DB-BD31-4B8C-83A1-F6EECF244321}">
                <p14:modId xmlns:p14="http://schemas.microsoft.com/office/powerpoint/2010/main" val="801440751"/>
              </p:ext>
            </p:extLst>
          </p:nvPr>
        </p:nvGraphicFramePr>
        <p:xfrm>
          <a:off x="4811853" y="1457329"/>
          <a:ext cx="6130848" cy="44631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65325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257955" y="586855"/>
            <a:ext cx="3410133" cy="3387497"/>
          </a:xfrm>
        </p:spPr>
        <p:txBody>
          <a:bodyPr anchor="b">
            <a:normAutofit/>
          </a:bodyPr>
          <a:lstStyle/>
          <a:p>
            <a:pPr algn="r"/>
            <a:r>
              <a:rPr lang="en-US" sz="4000">
                <a:solidFill>
                  <a:srgbClr val="FFFFFF"/>
                </a:solidFill>
                <a:latin typeface="Garamond"/>
                <a:cs typeface="Calibri Light"/>
              </a:rPr>
              <a:t>Update UI: </a:t>
            </a:r>
            <a:endParaRPr lang="en-US" sz="4000">
              <a:solidFill>
                <a:srgbClr val="FFFFFF"/>
              </a:solidFill>
              <a:latin typeface="Garamond"/>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sp>
        <p:nvSpPr>
          <p:cNvPr id="3" name="TextBox 2">
            <a:extLst>
              <a:ext uri="{FF2B5EF4-FFF2-40B4-BE49-F238E27FC236}">
                <a16:creationId xmlns:a16="http://schemas.microsoft.com/office/drawing/2014/main" id="{6C8B4994-F9D2-40C4-A51F-73E809F9D3F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
        <p:nvSpPr>
          <p:cNvPr id="10" name="TextBox 9">
            <a:extLst>
              <a:ext uri="{FF2B5EF4-FFF2-40B4-BE49-F238E27FC236}">
                <a16:creationId xmlns:a16="http://schemas.microsoft.com/office/drawing/2014/main" id="{883C284B-CBBC-411B-B64D-93675AC8F547}"/>
              </a:ext>
            </a:extLst>
          </p:cNvPr>
          <p:cNvSpPr txBox="1"/>
          <p:nvPr/>
        </p:nvSpPr>
        <p:spPr>
          <a:xfrm>
            <a:off x="4581525" y="2276475"/>
            <a:ext cx="7000875" cy="31010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nSpc>
                <a:spcPct val="90000"/>
              </a:lnSpc>
              <a:spcBef>
                <a:spcPts val="1000"/>
              </a:spcBef>
              <a:buFont typeface="Arial"/>
              <a:buChar char="•"/>
            </a:pPr>
            <a:r>
              <a:rPr lang="en-US" sz="2000">
                <a:latin typeface="Garamond"/>
                <a:ea typeface="+mn-lt"/>
                <a:cs typeface="+mn-lt"/>
              </a:rPr>
              <a:t>Show the features we added since Sprint 2 (Such as showing nearby donators for the buyer to browse through, and have a working settings page)</a:t>
            </a:r>
          </a:p>
          <a:p>
            <a:pPr>
              <a:lnSpc>
                <a:spcPct val="90000"/>
              </a:lnSpc>
              <a:spcBef>
                <a:spcPts val="1000"/>
              </a:spcBef>
            </a:pPr>
            <a:endParaRPr lang="en-US" sz="2000">
              <a:latin typeface="Garamond"/>
              <a:ea typeface="+mn-lt"/>
              <a:cs typeface="+mn-lt"/>
            </a:endParaRPr>
          </a:p>
          <a:p>
            <a:pPr marL="457200" indent="-457200">
              <a:lnSpc>
                <a:spcPct val="90000"/>
              </a:lnSpc>
              <a:spcBef>
                <a:spcPts val="1000"/>
              </a:spcBef>
              <a:buFont typeface="Arial"/>
              <a:buChar char="•"/>
            </a:pPr>
            <a:r>
              <a:rPr lang="en-US" sz="2000">
                <a:latin typeface="Garamond"/>
                <a:ea typeface="+mn-lt"/>
                <a:cs typeface="+mn-lt"/>
              </a:rPr>
              <a:t>Have proper information architecture and navigation throughout the app.</a:t>
            </a:r>
          </a:p>
          <a:p>
            <a:pPr>
              <a:lnSpc>
                <a:spcPct val="90000"/>
              </a:lnSpc>
              <a:spcBef>
                <a:spcPts val="1000"/>
              </a:spcBef>
            </a:pPr>
            <a:endParaRPr lang="en-US" sz="2000">
              <a:latin typeface="Garamond"/>
              <a:ea typeface="+mn-lt"/>
              <a:cs typeface="+mn-lt"/>
            </a:endParaRPr>
          </a:p>
          <a:p>
            <a:pPr marL="457200" indent="-457200">
              <a:lnSpc>
                <a:spcPct val="90000"/>
              </a:lnSpc>
              <a:spcBef>
                <a:spcPts val="1000"/>
              </a:spcBef>
              <a:buFont typeface="Arial"/>
              <a:buChar char="•"/>
            </a:pPr>
            <a:r>
              <a:rPr lang="en-US" sz="2000">
                <a:latin typeface="Garamond"/>
                <a:ea typeface="+mn-lt"/>
                <a:cs typeface="+mn-lt"/>
              </a:rPr>
              <a:t>Need to able to meet user requirements for the user to be able to complete the primary goals.</a:t>
            </a:r>
            <a:endParaRPr lang="en-US" sz="2000">
              <a:latin typeface="Garamond"/>
            </a:endParaRPr>
          </a:p>
        </p:txBody>
      </p:sp>
    </p:spTree>
    <p:extLst>
      <p:ext uri="{BB962C8B-B14F-4D97-AF65-F5344CB8AC3E}">
        <p14:creationId xmlns:p14="http://schemas.microsoft.com/office/powerpoint/2010/main" val="639332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257955" y="586855"/>
            <a:ext cx="3410133" cy="3387497"/>
          </a:xfrm>
        </p:spPr>
        <p:txBody>
          <a:bodyPr anchor="b">
            <a:normAutofit/>
          </a:bodyPr>
          <a:lstStyle/>
          <a:p>
            <a:pPr algn="r"/>
            <a:r>
              <a:rPr lang="en-US" sz="4000">
                <a:solidFill>
                  <a:srgbClr val="FFFFFF"/>
                </a:solidFill>
                <a:latin typeface="Garamond"/>
                <a:cs typeface="Calibri Light"/>
              </a:rPr>
              <a:t>Configure Database with Donator Registration: </a:t>
            </a:r>
            <a:endParaRPr lang="en-US" sz="4000">
              <a:solidFill>
                <a:srgbClr val="FFFFFF"/>
              </a:solidFill>
              <a:latin typeface="Garamond"/>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sp>
        <p:nvSpPr>
          <p:cNvPr id="3" name="TextBox 2">
            <a:extLst>
              <a:ext uri="{FF2B5EF4-FFF2-40B4-BE49-F238E27FC236}">
                <a16:creationId xmlns:a16="http://schemas.microsoft.com/office/drawing/2014/main" id="{6C8B4994-F9D2-40C4-A51F-73E809F9D3F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
        <p:nvSpPr>
          <p:cNvPr id="10" name="TextBox 9">
            <a:extLst>
              <a:ext uri="{FF2B5EF4-FFF2-40B4-BE49-F238E27FC236}">
                <a16:creationId xmlns:a16="http://schemas.microsoft.com/office/drawing/2014/main" id="{883C284B-CBBC-411B-B64D-93675AC8F547}"/>
              </a:ext>
            </a:extLst>
          </p:cNvPr>
          <p:cNvSpPr txBox="1"/>
          <p:nvPr/>
        </p:nvSpPr>
        <p:spPr>
          <a:xfrm>
            <a:off x="4581525" y="2286913"/>
            <a:ext cx="7032190" cy="31010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000"/>
              </a:spcBef>
              <a:buFont typeface="Arial"/>
              <a:buChar char="•"/>
            </a:pPr>
            <a:r>
              <a:rPr lang="en-US" sz="2000">
                <a:latin typeface="Garamond"/>
                <a:ea typeface="+mn-lt"/>
                <a:cs typeface="+mn-lt"/>
              </a:rPr>
              <a:t>Donators would need to register/login for the app to be able to save their info in the database and show their location to the users.</a:t>
            </a:r>
          </a:p>
          <a:p>
            <a:pPr marL="285750" indent="-285750">
              <a:lnSpc>
                <a:spcPct val="90000"/>
              </a:lnSpc>
              <a:spcBef>
                <a:spcPts val="1000"/>
              </a:spcBef>
              <a:buFont typeface="Arial"/>
              <a:buChar char="•"/>
            </a:pPr>
            <a:endParaRPr lang="en-US" sz="2000">
              <a:latin typeface="Garamond"/>
              <a:ea typeface="+mn-lt"/>
              <a:cs typeface="+mn-lt"/>
            </a:endParaRPr>
          </a:p>
          <a:p>
            <a:pPr marL="285750" indent="-285750">
              <a:lnSpc>
                <a:spcPct val="90000"/>
              </a:lnSpc>
              <a:spcBef>
                <a:spcPts val="1000"/>
              </a:spcBef>
              <a:buFont typeface="Arial"/>
              <a:buChar char="•"/>
            </a:pPr>
            <a:r>
              <a:rPr lang="en-US" sz="2000">
                <a:latin typeface="Garamond"/>
                <a:ea typeface="+mn-lt"/>
                <a:cs typeface="+mn-lt"/>
              </a:rPr>
              <a:t>Having to create two forms that allow the user to register with the app with the necessary credentials, also signing in with a username and password. </a:t>
            </a:r>
          </a:p>
          <a:p>
            <a:pPr>
              <a:lnSpc>
                <a:spcPct val="90000"/>
              </a:lnSpc>
              <a:spcBef>
                <a:spcPts val="1000"/>
              </a:spcBef>
            </a:pPr>
            <a:endParaRPr lang="en-US" sz="2000">
              <a:latin typeface="Garamond"/>
              <a:ea typeface="+mn-lt"/>
              <a:cs typeface="+mn-lt"/>
            </a:endParaRPr>
          </a:p>
          <a:p>
            <a:pPr marL="285750" indent="-285750">
              <a:lnSpc>
                <a:spcPct val="90000"/>
              </a:lnSpc>
              <a:spcBef>
                <a:spcPts val="1000"/>
              </a:spcBef>
              <a:buFont typeface="Arial"/>
              <a:buChar char="•"/>
            </a:pPr>
            <a:r>
              <a:rPr lang="en-US" sz="2000">
                <a:latin typeface="Garamond"/>
                <a:ea typeface="+mn-lt"/>
                <a:cs typeface="+mn-lt"/>
              </a:rPr>
              <a:t>Authentication with Firebase for the login and registration.</a:t>
            </a:r>
            <a:endParaRPr lang="en-US">
              <a:latin typeface="Garamond"/>
              <a:ea typeface="+mn-lt"/>
              <a:cs typeface="+mn-lt"/>
            </a:endParaRPr>
          </a:p>
        </p:txBody>
      </p:sp>
    </p:spTree>
    <p:extLst>
      <p:ext uri="{BB962C8B-B14F-4D97-AF65-F5344CB8AC3E}">
        <p14:creationId xmlns:p14="http://schemas.microsoft.com/office/powerpoint/2010/main" val="794399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5" name="Rectangle 100">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6" name="Rectangle 102">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7" name="Rectangle 10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8" name="Rectangle 106">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9" name="Rectangle 108">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0" name="Freeform: Shape 110">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1" name="Rectangle 112">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E5D4C-C97B-40E7-9166-3D75D348DD72}"/>
              </a:ext>
            </a:extLst>
          </p:cNvPr>
          <p:cNvSpPr>
            <a:spLocks noGrp="1"/>
          </p:cNvSpPr>
          <p:nvPr>
            <p:ph type="title"/>
          </p:nvPr>
        </p:nvSpPr>
        <p:spPr>
          <a:xfrm>
            <a:off x="257955" y="586855"/>
            <a:ext cx="3410133" cy="3387497"/>
          </a:xfrm>
        </p:spPr>
        <p:txBody>
          <a:bodyPr anchor="b">
            <a:normAutofit/>
          </a:bodyPr>
          <a:lstStyle/>
          <a:p>
            <a:pPr algn="r"/>
            <a:r>
              <a:rPr lang="en-US" sz="4000">
                <a:solidFill>
                  <a:srgbClr val="FFFFFF"/>
                </a:solidFill>
                <a:latin typeface="Garamond"/>
                <a:cs typeface="Calibri Light"/>
              </a:rPr>
              <a:t>Retrieve User Geolocation: </a:t>
            </a:r>
            <a:endParaRPr lang="en-US" sz="4000">
              <a:solidFill>
                <a:srgbClr val="FFFFFF"/>
              </a:solidFill>
              <a:latin typeface="Garamond"/>
            </a:endParaRPr>
          </a:p>
        </p:txBody>
      </p:sp>
      <p:sp>
        <p:nvSpPr>
          <p:cNvPr id="537" name="Content Placeholder 536">
            <a:extLst>
              <a:ext uri="{FF2B5EF4-FFF2-40B4-BE49-F238E27FC236}">
                <a16:creationId xmlns:a16="http://schemas.microsoft.com/office/drawing/2014/main" id="{8393A201-83BC-4CA9-BA36-574A3E838C6F}"/>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spcBef>
                <a:spcPts val="0"/>
              </a:spcBef>
              <a:spcAft>
                <a:spcPts val="600"/>
              </a:spcAft>
              <a:buNone/>
            </a:pPr>
            <a:br>
              <a:rPr lang="en-US" sz="2000">
                <a:latin typeface="Ubuntu"/>
                <a:ea typeface="+mn-lt"/>
                <a:cs typeface="+mn-lt"/>
              </a:rPr>
            </a:br>
            <a:endParaRPr lang="en-US" sz="2000">
              <a:latin typeface="Ubuntu"/>
              <a:ea typeface="+mn-lt"/>
              <a:cs typeface="+mn-lt"/>
            </a:endParaRPr>
          </a:p>
        </p:txBody>
      </p:sp>
      <p:sp>
        <p:nvSpPr>
          <p:cNvPr id="3" name="TextBox 2">
            <a:extLst>
              <a:ext uri="{FF2B5EF4-FFF2-40B4-BE49-F238E27FC236}">
                <a16:creationId xmlns:a16="http://schemas.microsoft.com/office/drawing/2014/main" id="{6C8B4994-F9D2-40C4-A51F-73E809F9D3F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cs typeface="Calibri"/>
            </a:endParaRPr>
          </a:p>
        </p:txBody>
      </p:sp>
      <p:sp>
        <p:nvSpPr>
          <p:cNvPr id="10" name="TextBox 9">
            <a:extLst>
              <a:ext uri="{FF2B5EF4-FFF2-40B4-BE49-F238E27FC236}">
                <a16:creationId xmlns:a16="http://schemas.microsoft.com/office/drawing/2014/main" id="{883C284B-CBBC-411B-B64D-93675AC8F547}"/>
              </a:ext>
            </a:extLst>
          </p:cNvPr>
          <p:cNvSpPr txBox="1"/>
          <p:nvPr/>
        </p:nvSpPr>
        <p:spPr>
          <a:xfrm>
            <a:off x="4581525" y="2286913"/>
            <a:ext cx="7032190" cy="20108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000"/>
              </a:spcBef>
              <a:buFont typeface="Arial"/>
              <a:buChar char="•"/>
            </a:pPr>
            <a:r>
              <a:rPr lang="en-US" sz="2000">
                <a:latin typeface="Garamond"/>
                <a:ea typeface="+mn-lt"/>
                <a:cs typeface="+mn-lt"/>
              </a:rPr>
              <a:t>Once the user opens the app, they have the choice to enable their current location.</a:t>
            </a:r>
          </a:p>
          <a:p>
            <a:pPr marL="285750" indent="-285750">
              <a:lnSpc>
                <a:spcPct val="90000"/>
              </a:lnSpc>
              <a:spcBef>
                <a:spcPts val="1000"/>
              </a:spcBef>
              <a:buFont typeface="Arial"/>
              <a:buChar char="•"/>
            </a:pPr>
            <a:r>
              <a:rPr lang="en-US" sz="2000">
                <a:latin typeface="Garamond"/>
                <a:ea typeface="+mn-lt"/>
                <a:cs typeface="+mn-lt"/>
              </a:rPr>
              <a:t>The app should be able to retrieve the real time location of the user for the app for accurately display nearby donators.</a:t>
            </a:r>
          </a:p>
          <a:p>
            <a:pPr marL="285750" indent="-285750">
              <a:lnSpc>
                <a:spcPct val="90000"/>
              </a:lnSpc>
              <a:spcBef>
                <a:spcPts val="1000"/>
              </a:spcBef>
              <a:buFont typeface="Arial"/>
              <a:buChar char="•"/>
            </a:pPr>
            <a:r>
              <a:rPr lang="en-US" sz="2000">
                <a:latin typeface="Garamond"/>
                <a:ea typeface="+mn-lt"/>
                <a:cs typeface="+mn-lt"/>
              </a:rPr>
              <a:t>With the user's location, the user will be able to navigate to the nearby donators.</a:t>
            </a:r>
          </a:p>
        </p:txBody>
      </p:sp>
    </p:spTree>
    <p:extLst>
      <p:ext uri="{BB962C8B-B14F-4D97-AF65-F5344CB8AC3E}">
        <p14:creationId xmlns:p14="http://schemas.microsoft.com/office/powerpoint/2010/main" val="271614723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17</Slides>
  <Notes>0</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FOOD SAVER</vt:lpstr>
      <vt:lpstr>Problem: </vt:lpstr>
      <vt:lpstr>Purpose: </vt:lpstr>
      <vt:lpstr>Target Audience:</vt:lpstr>
      <vt:lpstr>  Requirements: </vt:lpstr>
      <vt:lpstr>Epics: </vt:lpstr>
      <vt:lpstr>Update UI: </vt:lpstr>
      <vt:lpstr>Configure Database with Donator Registration: </vt:lpstr>
      <vt:lpstr>Retrieve User Geolocation: </vt:lpstr>
      <vt:lpstr>Google Maps API:</vt:lpstr>
      <vt:lpstr>System Technologies:</vt:lpstr>
      <vt:lpstr>Design Patterns:</vt:lpstr>
      <vt:lpstr>Demo:</vt:lpstr>
      <vt:lpstr>Challenges:</vt:lpstr>
      <vt:lpstr>Burn-down Report: </vt:lpstr>
      <vt:lpstr>Velocity Chart: </vt:lpstr>
      <vt:lpstr>Reflections &amp;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cp:revision>
  <dcterms:created xsi:type="dcterms:W3CDTF">2021-04-12T19:58:55Z</dcterms:created>
  <dcterms:modified xsi:type="dcterms:W3CDTF">2021-06-02T00:01:10Z</dcterms:modified>
</cp:coreProperties>
</file>

<file path=docProps/thumbnail.jpeg>
</file>